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4"/>
  </p:sldMasterIdLst>
  <p:notesMasterIdLst>
    <p:notesMasterId r:id="rId30"/>
  </p:notesMasterIdLst>
  <p:sldIdLst>
    <p:sldId id="256" r:id="rId5"/>
    <p:sldId id="259" r:id="rId6"/>
    <p:sldId id="260" r:id="rId7"/>
    <p:sldId id="290" r:id="rId8"/>
    <p:sldId id="347" r:id="rId9"/>
    <p:sldId id="346" r:id="rId10"/>
    <p:sldId id="342" r:id="rId11"/>
    <p:sldId id="306" r:id="rId12"/>
    <p:sldId id="323" r:id="rId13"/>
    <p:sldId id="307" r:id="rId14"/>
    <p:sldId id="324" r:id="rId15"/>
    <p:sldId id="349" r:id="rId16"/>
    <p:sldId id="344" r:id="rId17"/>
    <p:sldId id="350" r:id="rId18"/>
    <p:sldId id="331" r:id="rId19"/>
    <p:sldId id="264" r:id="rId20"/>
    <p:sldId id="343" r:id="rId21"/>
    <p:sldId id="348" r:id="rId22"/>
    <p:sldId id="319" r:id="rId23"/>
    <p:sldId id="333" r:id="rId24"/>
    <p:sldId id="334" r:id="rId25"/>
    <p:sldId id="337" r:id="rId26"/>
    <p:sldId id="335" r:id="rId27"/>
    <p:sldId id="340" r:id="rId28"/>
    <p:sldId id="336" r:id="rId29"/>
  </p:sldIdLst>
  <p:sldSz cx="9144000" cy="5143500" type="screen16x9"/>
  <p:notesSz cx="7023100" cy="9309100"/>
  <p:embeddedFontLst>
    <p:embeddedFont>
      <p:font typeface="Book Antiqua" panose="02040602050305030304" pitchFamily="18" charset="0"/>
      <p:regular r:id="rId31"/>
      <p:bold r:id="rId32"/>
      <p:italic r:id="rId33"/>
      <p:boldItalic r:id="rId34"/>
    </p:embeddedFont>
    <p:embeddedFont>
      <p:font typeface="Cinzel" panose="020B0604020202020204" charset="0"/>
      <p:regular r:id="rId35"/>
      <p:bold r:id="rId36"/>
    </p:embeddedFont>
    <p:embeddedFont>
      <p:font typeface="Quattrocento" panose="02020502030000000404" pitchFamily="18" charset="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E0EA1126-48BA-4518-B709-8D5EC9B4F65A}">
          <p14:sldIdLst>
            <p14:sldId id="256"/>
            <p14:sldId id="259"/>
            <p14:sldId id="260"/>
            <p14:sldId id="290"/>
            <p14:sldId id="347"/>
            <p14:sldId id="346"/>
            <p14:sldId id="342"/>
            <p14:sldId id="306"/>
            <p14:sldId id="323"/>
            <p14:sldId id="307"/>
            <p14:sldId id="324"/>
            <p14:sldId id="349"/>
            <p14:sldId id="344"/>
            <p14:sldId id="350"/>
            <p14:sldId id="331"/>
            <p14:sldId id="264"/>
            <p14:sldId id="343"/>
            <p14:sldId id="348"/>
            <p14:sldId id="319"/>
            <p14:sldId id="333"/>
            <p14:sldId id="334"/>
            <p14:sldId id="337"/>
            <p14:sldId id="335"/>
            <p14:sldId id="340"/>
            <p14:sldId id="33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5814A2-9336-4EE6-941D-47952FC1380E}" v="64" dt="2026-09-16T21:11:22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0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Nepper" userId="211874a1-fac0-4bca-b08a-11ea9a3b2ee7" providerId="ADAL" clId="{2E77FA70-1407-4823-9EC8-A5138E25F69C}"/>
    <pc:docChg chg="undo redo custSel addSld delSld modSld sldOrd modSection">
      <pc:chgData name="Stephanie Nepper" userId="211874a1-fac0-4bca-b08a-11ea9a3b2ee7" providerId="ADAL" clId="{2E77FA70-1407-4823-9EC8-A5138E25F69C}" dt="2026-09-16T21:11:22.764" v="1993" actId="20577"/>
      <pc:docMkLst>
        <pc:docMk/>
      </pc:docMkLst>
      <pc:sldChg chg="addSp delSp modSp mod">
        <pc:chgData name="Stephanie Nepper" userId="211874a1-fac0-4bca-b08a-11ea9a3b2ee7" providerId="ADAL" clId="{2E77FA70-1407-4823-9EC8-A5138E25F69C}" dt="2026-09-11T15:02:18.629" v="1038" actId="20577"/>
        <pc:sldMkLst>
          <pc:docMk/>
          <pc:sldMk cId="0" sldId="256"/>
        </pc:sldMkLst>
        <pc:spChg chg="mod">
          <ac:chgData name="Stephanie Nepper" userId="211874a1-fac0-4bca-b08a-11ea9a3b2ee7" providerId="ADAL" clId="{2E77FA70-1407-4823-9EC8-A5138E25F69C}" dt="2026-09-11T15:02:18.629" v="1038" actId="20577"/>
          <ac:spMkLst>
            <pc:docMk/>
            <pc:sldMk cId="0" sldId="256"/>
            <ac:spMk id="288" creationId="{00000000-0000-0000-0000-000000000000}"/>
          </ac:spMkLst>
        </pc:spChg>
        <pc:spChg chg="mod">
          <ac:chgData name="Stephanie Nepper" userId="211874a1-fac0-4bca-b08a-11ea9a3b2ee7" providerId="ADAL" clId="{2E77FA70-1407-4823-9EC8-A5138E25F69C}" dt="2026-09-08T20:15:40.276" v="29" actId="1076"/>
          <ac:spMkLst>
            <pc:docMk/>
            <pc:sldMk cId="0" sldId="256"/>
            <ac:spMk id="289" creationId="{00000000-0000-0000-0000-000000000000}"/>
          </ac:spMkLst>
        </pc:spChg>
        <pc:picChg chg="add mod">
          <ac:chgData name="Stephanie Nepper" userId="211874a1-fac0-4bca-b08a-11ea9a3b2ee7" providerId="ADAL" clId="{2E77FA70-1407-4823-9EC8-A5138E25F69C}" dt="2026-09-11T15:02:11.359" v="1035" actId="1076"/>
          <ac:picMkLst>
            <pc:docMk/>
            <pc:sldMk cId="0" sldId="256"/>
            <ac:picMk id="3" creationId="{DC13543F-DC44-44B6-83DC-46699722C1EC}"/>
          </ac:picMkLst>
        </pc:picChg>
      </pc:sldChg>
      <pc:sldChg chg="modSp mod">
        <pc:chgData name="Stephanie Nepper" userId="211874a1-fac0-4bca-b08a-11ea9a3b2ee7" providerId="ADAL" clId="{2E77FA70-1407-4823-9EC8-A5138E25F69C}" dt="2026-09-08T23:58:04.477" v="167" actId="14100"/>
        <pc:sldMkLst>
          <pc:docMk/>
          <pc:sldMk cId="0" sldId="259"/>
        </pc:sldMkLst>
        <pc:spChg chg="mod">
          <ac:chgData name="Stephanie Nepper" userId="211874a1-fac0-4bca-b08a-11ea9a3b2ee7" providerId="ADAL" clId="{2E77FA70-1407-4823-9EC8-A5138E25F69C}" dt="2026-09-08T23:58:04.477" v="167" actId="14100"/>
          <ac:spMkLst>
            <pc:docMk/>
            <pc:sldMk cId="0" sldId="259"/>
            <ac:spMk id="328" creationId="{00000000-0000-0000-0000-000000000000}"/>
          </ac:spMkLst>
        </pc:spChg>
      </pc:sldChg>
      <pc:sldChg chg="modSp mod">
        <pc:chgData name="Stephanie Nepper" userId="211874a1-fac0-4bca-b08a-11ea9a3b2ee7" providerId="ADAL" clId="{2E77FA70-1407-4823-9EC8-A5138E25F69C}" dt="2026-09-08T23:58:23.438" v="185" actId="1076"/>
        <pc:sldMkLst>
          <pc:docMk/>
          <pc:sldMk cId="0" sldId="260"/>
        </pc:sldMkLst>
        <pc:spChg chg="mod">
          <ac:chgData name="Stephanie Nepper" userId="211874a1-fac0-4bca-b08a-11ea9a3b2ee7" providerId="ADAL" clId="{2E77FA70-1407-4823-9EC8-A5138E25F69C}" dt="2026-09-08T23:58:23.438" v="185" actId="1076"/>
          <ac:spMkLst>
            <pc:docMk/>
            <pc:sldMk cId="0" sldId="260"/>
            <ac:spMk id="336" creationId="{00000000-0000-0000-0000-000000000000}"/>
          </ac:spMkLst>
        </pc:spChg>
      </pc:sldChg>
      <pc:sldChg chg="modSp modNotesTx">
        <pc:chgData name="Stephanie Nepper" userId="211874a1-fac0-4bca-b08a-11ea9a3b2ee7" providerId="ADAL" clId="{2E77FA70-1407-4823-9EC8-A5138E25F69C}" dt="2026-09-11T15:15:44.332" v="1395" actId="20577"/>
        <pc:sldMkLst>
          <pc:docMk/>
          <pc:sldMk cId="3953574211" sldId="290"/>
        </pc:sldMkLst>
        <pc:spChg chg="mod">
          <ac:chgData name="Stephanie Nepper" userId="211874a1-fac0-4bca-b08a-11ea9a3b2ee7" providerId="ADAL" clId="{2E77FA70-1407-4823-9EC8-A5138E25F69C}" dt="2026-09-08T23:58:43.268" v="220" actId="20577"/>
          <ac:spMkLst>
            <pc:docMk/>
            <pc:sldMk cId="3953574211" sldId="290"/>
            <ac:spMk id="328" creationId="{00000000-0000-0000-0000-000000000000}"/>
          </ac:spMkLst>
        </pc:spChg>
      </pc:sldChg>
      <pc:sldChg chg="addSp delSp modSp mod ord">
        <pc:chgData name="Stephanie Nepper" userId="211874a1-fac0-4bca-b08a-11ea9a3b2ee7" providerId="ADAL" clId="{2E77FA70-1407-4823-9EC8-A5138E25F69C}" dt="2026-09-11T15:17:51.263" v="1686"/>
        <pc:sldMkLst>
          <pc:docMk/>
          <pc:sldMk cId="653087397" sldId="306"/>
        </pc:sldMkLst>
        <pc:spChg chg="mod">
          <ac:chgData name="Stephanie Nepper" userId="211874a1-fac0-4bca-b08a-11ea9a3b2ee7" providerId="ADAL" clId="{2E77FA70-1407-4823-9EC8-A5138E25F69C}" dt="2026-09-08T23:48:24.806" v="61" actId="20577"/>
          <ac:spMkLst>
            <pc:docMk/>
            <pc:sldMk cId="653087397" sldId="306"/>
            <ac:spMk id="328" creationId="{00000000-0000-0000-0000-000000000000}"/>
          </ac:spMkLst>
        </pc:spChg>
      </pc:sldChg>
      <pc:sldChg chg="modSp ord">
        <pc:chgData name="Stephanie Nepper" userId="211874a1-fac0-4bca-b08a-11ea9a3b2ee7" providerId="ADAL" clId="{2E77FA70-1407-4823-9EC8-A5138E25F69C}" dt="2026-09-09T00:04:01.217" v="468"/>
        <pc:sldMkLst>
          <pc:docMk/>
          <pc:sldMk cId="573311954" sldId="307"/>
        </pc:sldMkLst>
        <pc:spChg chg="mod">
          <ac:chgData name="Stephanie Nepper" userId="211874a1-fac0-4bca-b08a-11ea9a3b2ee7" providerId="ADAL" clId="{2E77FA70-1407-4823-9EC8-A5138E25F69C}" dt="2026-09-08T23:48:31.029" v="65" actId="20577"/>
          <ac:spMkLst>
            <pc:docMk/>
            <pc:sldMk cId="573311954" sldId="307"/>
            <ac:spMk id="328" creationId="{00000000-0000-0000-0000-000000000000}"/>
          </ac:spMkLst>
        </pc:spChg>
      </pc:sldChg>
      <pc:sldChg chg="addSp delSp modSp mod">
        <pc:chgData name="Stephanie Nepper" userId="211874a1-fac0-4bca-b08a-11ea9a3b2ee7" providerId="ADAL" clId="{2E77FA70-1407-4823-9EC8-A5138E25F69C}" dt="2026-09-11T15:08:59.050" v="1188" actId="1076"/>
        <pc:sldMkLst>
          <pc:docMk/>
          <pc:sldMk cId="2465957634" sldId="319"/>
        </pc:sldMkLst>
        <pc:picChg chg="add mod">
          <ac:chgData name="Stephanie Nepper" userId="211874a1-fac0-4bca-b08a-11ea9a3b2ee7" providerId="ADAL" clId="{2E77FA70-1407-4823-9EC8-A5138E25F69C}" dt="2026-09-11T15:08:59.050" v="1188" actId="1076"/>
          <ac:picMkLst>
            <pc:docMk/>
            <pc:sldMk cId="2465957634" sldId="319"/>
            <ac:picMk id="5" creationId="{E1578C56-AB8A-B02E-8668-DA5BF961570C}"/>
          </ac:picMkLst>
        </pc:picChg>
      </pc:sldChg>
      <pc:sldChg chg="addSp delSp modSp mod ord modAnim modNotesTx">
        <pc:chgData name="Stephanie Nepper" userId="211874a1-fac0-4bca-b08a-11ea9a3b2ee7" providerId="ADAL" clId="{2E77FA70-1407-4823-9EC8-A5138E25F69C}" dt="2026-09-11T15:17:55.771" v="1688"/>
        <pc:sldMkLst>
          <pc:docMk/>
          <pc:sldMk cId="1344062482" sldId="323"/>
        </pc:sldMkLst>
        <pc:spChg chg="mod">
          <ac:chgData name="Stephanie Nepper" userId="211874a1-fac0-4bca-b08a-11ea9a3b2ee7" providerId="ADAL" clId="{2E77FA70-1407-4823-9EC8-A5138E25F69C}" dt="2026-09-09T00:24:43.663" v="997" actId="20577"/>
          <ac:spMkLst>
            <pc:docMk/>
            <pc:sldMk cId="1344062482" sldId="323"/>
            <ac:spMk id="14" creationId="{3742D210-B1B8-4F76-D86E-3553D967C678}"/>
          </ac:spMkLst>
        </pc:spChg>
        <pc:picChg chg="add mod modCrop">
          <ac:chgData name="Stephanie Nepper" userId="211874a1-fac0-4bca-b08a-11ea9a3b2ee7" providerId="ADAL" clId="{2E77FA70-1407-4823-9EC8-A5138E25F69C}" dt="2026-09-11T15:04:46.296" v="1140" actId="1076"/>
          <ac:picMkLst>
            <pc:docMk/>
            <pc:sldMk cId="1344062482" sldId="323"/>
            <ac:picMk id="3" creationId="{E048EF5F-6018-BF51-DA12-0DAE13D4438C}"/>
          </ac:picMkLst>
        </pc:picChg>
      </pc:sldChg>
      <pc:sldChg chg="addSp delSp modSp mod ord modAnim modNotesTx">
        <pc:chgData name="Stephanie Nepper" userId="211874a1-fac0-4bca-b08a-11ea9a3b2ee7" providerId="ADAL" clId="{2E77FA70-1407-4823-9EC8-A5138E25F69C}" dt="2026-09-11T15:18:38.253" v="1718" actId="20577"/>
        <pc:sldMkLst>
          <pc:docMk/>
          <pc:sldMk cId="3470813855" sldId="324"/>
        </pc:sldMkLst>
        <pc:spChg chg="mod">
          <ac:chgData name="Stephanie Nepper" userId="211874a1-fac0-4bca-b08a-11ea9a3b2ee7" providerId="ADAL" clId="{2E77FA70-1407-4823-9EC8-A5138E25F69C}" dt="2026-09-09T00:09:29.913" v="583" actId="255"/>
          <ac:spMkLst>
            <pc:docMk/>
            <pc:sldMk cId="3470813855" sldId="324"/>
            <ac:spMk id="18" creationId="{50EFD4E4-0942-538E-95C5-FC316633B086}"/>
          </ac:spMkLst>
        </pc:spChg>
        <pc:spChg chg="mod">
          <ac:chgData name="Stephanie Nepper" userId="211874a1-fac0-4bca-b08a-11ea9a3b2ee7" providerId="ADAL" clId="{2E77FA70-1407-4823-9EC8-A5138E25F69C}" dt="2026-09-11T15:13:59.821" v="1273" actId="20577"/>
          <ac:spMkLst>
            <pc:docMk/>
            <pc:sldMk cId="3470813855" sldId="324"/>
            <ac:spMk id="20" creationId="{02540588-85FD-14CE-4E3E-001B4AA3DA8C}"/>
          </ac:spMkLst>
        </pc:spChg>
        <pc:picChg chg="add mod">
          <ac:chgData name="Stephanie Nepper" userId="211874a1-fac0-4bca-b08a-11ea9a3b2ee7" providerId="ADAL" clId="{2E77FA70-1407-4823-9EC8-A5138E25F69C}" dt="2026-09-11T15:05:24.053" v="1149" actId="1076"/>
          <ac:picMkLst>
            <pc:docMk/>
            <pc:sldMk cId="3470813855" sldId="324"/>
            <ac:picMk id="3" creationId="{FEA1EBB9-8C33-8409-6B67-F620C2706BE0}"/>
          </ac:picMkLst>
        </pc:picChg>
      </pc:sldChg>
      <pc:sldChg chg="addSp delSp modSp add del mod modAnim modNotesTx">
        <pc:chgData name="Stephanie Nepper" userId="211874a1-fac0-4bca-b08a-11ea9a3b2ee7" providerId="ADAL" clId="{2E77FA70-1407-4823-9EC8-A5138E25F69C}" dt="2026-09-11T15:16:05.476" v="1441" actId="20577"/>
        <pc:sldMkLst>
          <pc:docMk/>
          <pc:sldMk cId="0" sldId="342"/>
        </pc:sldMkLst>
        <pc:spChg chg="mod">
          <ac:chgData name="Stephanie Nepper" userId="211874a1-fac0-4bca-b08a-11ea9a3b2ee7" providerId="ADAL" clId="{2E77FA70-1407-4823-9EC8-A5138E25F69C}" dt="2026-09-09T00:03:42.936" v="466" actId="20577"/>
          <ac:spMkLst>
            <pc:docMk/>
            <pc:sldMk cId="0" sldId="342"/>
            <ac:spMk id="4" creationId="{4BA314C6-2480-50F6-9A08-C940AC97CC5D}"/>
          </ac:spMkLst>
        </pc:spChg>
        <pc:spChg chg="add mod">
          <ac:chgData name="Stephanie Nepper" userId="211874a1-fac0-4bca-b08a-11ea9a3b2ee7" providerId="ADAL" clId="{2E77FA70-1407-4823-9EC8-A5138E25F69C}" dt="2026-09-11T15:15:04.587" v="1279" actId="1076"/>
          <ac:spMkLst>
            <pc:docMk/>
            <pc:sldMk cId="0" sldId="342"/>
            <ac:spMk id="6" creationId="{B92B2E33-EC9E-1785-771B-73C19C9A602B}"/>
          </ac:spMkLst>
        </pc:spChg>
        <pc:picChg chg="add">
          <ac:chgData name="Stephanie Nepper" userId="211874a1-fac0-4bca-b08a-11ea9a3b2ee7" providerId="ADAL" clId="{2E77FA70-1407-4823-9EC8-A5138E25F69C}" dt="2026-09-11T15:04:04.360" v="1130" actId="22"/>
          <ac:picMkLst>
            <pc:docMk/>
            <pc:sldMk cId="0" sldId="342"/>
            <ac:picMk id="3" creationId="{9AEAD357-2013-3391-F416-4B503B32AF6C}"/>
          </ac:picMkLst>
        </pc:picChg>
      </pc:sldChg>
      <pc:sldChg chg="addSp delSp modSp add mod modAnim">
        <pc:chgData name="Stephanie Nepper" userId="211874a1-fac0-4bca-b08a-11ea9a3b2ee7" providerId="ADAL" clId="{2E77FA70-1407-4823-9EC8-A5138E25F69C}" dt="2026-09-11T15:34:49.762" v="1924" actId="20577"/>
        <pc:sldMkLst>
          <pc:docMk/>
          <pc:sldMk cId="1976470950" sldId="343"/>
        </pc:sldMkLst>
        <pc:spChg chg="mod">
          <ac:chgData name="Stephanie Nepper" userId="211874a1-fac0-4bca-b08a-11ea9a3b2ee7" providerId="ADAL" clId="{2E77FA70-1407-4823-9EC8-A5138E25F69C}" dt="2026-09-09T00:26:49.873" v="1031" actId="2711"/>
          <ac:spMkLst>
            <pc:docMk/>
            <pc:sldMk cId="1976470950" sldId="343"/>
            <ac:spMk id="2" creationId="{A74717A5-8752-0BDE-A737-63F4AC2A0512}"/>
          </ac:spMkLst>
        </pc:spChg>
        <pc:spChg chg="mod">
          <ac:chgData name="Stephanie Nepper" userId="211874a1-fac0-4bca-b08a-11ea9a3b2ee7" providerId="ADAL" clId="{2E77FA70-1407-4823-9EC8-A5138E25F69C}" dt="2026-09-11T15:34:49.762" v="1924" actId="20577"/>
          <ac:spMkLst>
            <pc:docMk/>
            <pc:sldMk cId="1976470950" sldId="343"/>
            <ac:spMk id="14" creationId="{79626ECA-8B43-91C6-4DE8-2BB6B1F2F9B5}"/>
          </ac:spMkLst>
        </pc:spChg>
        <pc:spChg chg="mod">
          <ac:chgData name="Stephanie Nepper" userId="211874a1-fac0-4bca-b08a-11ea9a3b2ee7" providerId="ADAL" clId="{2E77FA70-1407-4823-9EC8-A5138E25F69C}" dt="2026-09-11T15:14:18.981" v="1277" actId="20577"/>
          <ac:spMkLst>
            <pc:docMk/>
            <pc:sldMk cId="1976470950" sldId="343"/>
            <ac:spMk id="16" creationId="{BF7E1940-9DD5-B6EC-2439-9334C32045AD}"/>
          </ac:spMkLst>
        </pc:spChg>
        <pc:picChg chg="add mod">
          <ac:chgData name="Stephanie Nepper" userId="211874a1-fac0-4bca-b08a-11ea9a3b2ee7" providerId="ADAL" clId="{2E77FA70-1407-4823-9EC8-A5138E25F69C}" dt="2026-09-11T15:08:04.403" v="1175" actId="1076"/>
          <ac:picMkLst>
            <pc:docMk/>
            <pc:sldMk cId="1976470950" sldId="343"/>
            <ac:picMk id="5" creationId="{B20724D7-5069-6549-F46F-F6C3D18BD9D1}"/>
          </ac:picMkLst>
        </pc:picChg>
      </pc:sldChg>
      <pc:sldChg chg="modSp add mod">
        <pc:chgData name="Stephanie Nepper" userId="211874a1-fac0-4bca-b08a-11ea9a3b2ee7" providerId="ADAL" clId="{2E77FA70-1407-4823-9EC8-A5138E25F69C}" dt="2026-09-11T15:14:06.573" v="1275" actId="20577"/>
        <pc:sldMkLst>
          <pc:docMk/>
          <pc:sldMk cId="3075574377" sldId="344"/>
        </pc:sldMkLst>
        <pc:spChg chg="mod">
          <ac:chgData name="Stephanie Nepper" userId="211874a1-fac0-4bca-b08a-11ea9a3b2ee7" providerId="ADAL" clId="{2E77FA70-1407-4823-9EC8-A5138E25F69C}" dt="2026-09-08T23:46:04.878" v="37" actId="2711"/>
          <ac:spMkLst>
            <pc:docMk/>
            <pc:sldMk cId="3075574377" sldId="344"/>
            <ac:spMk id="328" creationId="{00000000-0000-0000-0000-000000000000}"/>
          </ac:spMkLst>
        </pc:spChg>
        <pc:spChg chg="mod">
          <ac:chgData name="Stephanie Nepper" userId="211874a1-fac0-4bca-b08a-11ea9a3b2ee7" providerId="ADAL" clId="{2E77FA70-1407-4823-9EC8-A5138E25F69C}" dt="2026-09-11T15:14:06.573" v="1275" actId="20577"/>
          <ac:spMkLst>
            <pc:docMk/>
            <pc:sldMk cId="3075574377" sldId="344"/>
            <ac:spMk id="331" creationId="{00000000-0000-0000-0000-000000000000}"/>
          </ac:spMkLst>
        </pc:spChg>
      </pc:sldChg>
      <pc:sldChg chg="modSp add mod ord">
        <pc:chgData name="Stephanie Nepper" userId="211874a1-fac0-4bca-b08a-11ea9a3b2ee7" providerId="ADAL" clId="{2E77FA70-1407-4823-9EC8-A5138E25F69C}" dt="2026-09-11T15:13:21.773" v="1271" actId="20577"/>
        <pc:sldMkLst>
          <pc:docMk/>
          <pc:sldMk cId="3948264805" sldId="346"/>
        </pc:sldMkLst>
        <pc:spChg chg="mod">
          <ac:chgData name="Stephanie Nepper" userId="211874a1-fac0-4bca-b08a-11ea9a3b2ee7" providerId="ADAL" clId="{2E77FA70-1407-4823-9EC8-A5138E25F69C}" dt="2026-09-09T00:01:38.262" v="438" actId="20577"/>
          <ac:spMkLst>
            <pc:docMk/>
            <pc:sldMk cId="3948264805" sldId="346"/>
            <ac:spMk id="328" creationId="{6A218214-2742-9F26-6DE2-F08C515D1492}"/>
          </ac:spMkLst>
        </pc:spChg>
        <pc:spChg chg="mod">
          <ac:chgData name="Stephanie Nepper" userId="211874a1-fac0-4bca-b08a-11ea9a3b2ee7" providerId="ADAL" clId="{2E77FA70-1407-4823-9EC8-A5138E25F69C}" dt="2026-09-11T15:13:21.773" v="1271" actId="20577"/>
          <ac:spMkLst>
            <pc:docMk/>
            <pc:sldMk cId="3948264805" sldId="346"/>
            <ac:spMk id="331" creationId="{F67B4C85-F137-2FF8-15A3-F17F3748C292}"/>
          </ac:spMkLst>
        </pc:spChg>
      </pc:sldChg>
      <pc:sldChg chg="addSp delSp modSp add mod modAnim">
        <pc:chgData name="Stephanie Nepper" userId="211874a1-fac0-4bca-b08a-11ea9a3b2ee7" providerId="ADAL" clId="{2E77FA70-1407-4823-9EC8-A5138E25F69C}" dt="2026-09-16T21:11:22.764" v="1993" actId="20577"/>
        <pc:sldMkLst>
          <pc:docMk/>
          <pc:sldMk cId="1586473174" sldId="347"/>
        </pc:sldMkLst>
        <pc:spChg chg="mod">
          <ac:chgData name="Stephanie Nepper" userId="211874a1-fac0-4bca-b08a-11ea9a3b2ee7" providerId="ADAL" clId="{2E77FA70-1407-4823-9EC8-A5138E25F69C}" dt="2026-09-16T21:11:22.764" v="1993" actId="20577"/>
          <ac:spMkLst>
            <pc:docMk/>
            <pc:sldMk cId="1586473174" sldId="347"/>
            <ac:spMk id="4" creationId="{D5F99B1F-9645-9F13-C87B-A82C354F0255}"/>
          </ac:spMkLst>
        </pc:spChg>
        <pc:spChg chg="mod">
          <ac:chgData name="Stephanie Nepper" userId="211874a1-fac0-4bca-b08a-11ea9a3b2ee7" providerId="ADAL" clId="{2E77FA70-1407-4823-9EC8-A5138E25F69C}" dt="2026-09-08T23:59:22.794" v="253" actId="20577"/>
          <ac:spMkLst>
            <pc:docMk/>
            <pc:sldMk cId="1586473174" sldId="347"/>
            <ac:spMk id="528" creationId="{7840BD83-4364-2BAF-2EAC-35F9FCB41E94}"/>
          </ac:spMkLst>
        </pc:spChg>
        <pc:picChg chg="add mod modCrop">
          <ac:chgData name="Stephanie Nepper" userId="211874a1-fac0-4bca-b08a-11ea9a3b2ee7" providerId="ADAL" clId="{2E77FA70-1407-4823-9EC8-A5138E25F69C}" dt="2026-09-11T15:06:05.248" v="1158" actId="1076"/>
          <ac:picMkLst>
            <pc:docMk/>
            <pc:sldMk cId="1586473174" sldId="347"/>
            <ac:picMk id="11" creationId="{8C7DC3B0-6BEC-4815-2F9D-F8B7D52FD0F7}"/>
          </ac:picMkLst>
        </pc:picChg>
      </pc:sldChg>
      <pc:sldChg chg="modSp add">
        <pc:chgData name="Stephanie Nepper" userId="211874a1-fac0-4bca-b08a-11ea9a3b2ee7" providerId="ADAL" clId="{2E77FA70-1407-4823-9EC8-A5138E25F69C}" dt="2026-09-09T00:17:24.131" v="604" actId="20577"/>
        <pc:sldMkLst>
          <pc:docMk/>
          <pc:sldMk cId="3638469931" sldId="348"/>
        </pc:sldMkLst>
        <pc:spChg chg="mod">
          <ac:chgData name="Stephanie Nepper" userId="211874a1-fac0-4bca-b08a-11ea9a3b2ee7" providerId="ADAL" clId="{2E77FA70-1407-4823-9EC8-A5138E25F69C}" dt="2026-09-09T00:17:24.131" v="604" actId="20577"/>
          <ac:spMkLst>
            <pc:docMk/>
            <pc:sldMk cId="3638469931" sldId="348"/>
            <ac:spMk id="328" creationId="{74AB37B3-CD9A-097F-E534-426CC74FB2E5}"/>
          </ac:spMkLst>
        </pc:spChg>
      </pc:sldChg>
      <pc:sldChg chg="addSp delSp modSp add mod modAnim">
        <pc:chgData name="Stephanie Nepper" userId="211874a1-fac0-4bca-b08a-11ea9a3b2ee7" providerId="ADAL" clId="{2E77FA70-1407-4823-9EC8-A5138E25F69C}" dt="2026-09-16T20:46:09.687" v="1929" actId="1076"/>
        <pc:sldMkLst>
          <pc:docMk/>
          <pc:sldMk cId="81806949" sldId="349"/>
        </pc:sldMkLst>
        <pc:spChg chg="mod">
          <ac:chgData name="Stephanie Nepper" userId="211874a1-fac0-4bca-b08a-11ea9a3b2ee7" providerId="ADAL" clId="{2E77FA70-1407-4823-9EC8-A5138E25F69C}" dt="2026-09-09T00:22:28.925" v="836" actId="122"/>
          <ac:spMkLst>
            <pc:docMk/>
            <pc:sldMk cId="81806949" sldId="349"/>
            <ac:spMk id="14" creationId="{A77D4E92-861D-97CB-0164-8762B4650C3F}"/>
          </ac:spMkLst>
        </pc:spChg>
        <pc:picChg chg="add mod">
          <ac:chgData name="Stephanie Nepper" userId="211874a1-fac0-4bca-b08a-11ea9a3b2ee7" providerId="ADAL" clId="{2E77FA70-1407-4823-9EC8-A5138E25F69C}" dt="2026-09-16T20:46:09.687" v="1929" actId="1076"/>
          <ac:picMkLst>
            <pc:docMk/>
            <pc:sldMk cId="81806949" sldId="349"/>
            <ac:picMk id="3" creationId="{BB028F65-C8D6-F0C1-D5E2-51E41F7E791E}"/>
          </ac:picMkLst>
        </pc:picChg>
        <pc:picChg chg="add del mod modCrop">
          <ac:chgData name="Stephanie Nepper" userId="211874a1-fac0-4bca-b08a-11ea9a3b2ee7" providerId="ADAL" clId="{2E77FA70-1407-4823-9EC8-A5138E25F69C}" dt="2026-09-16T20:45:46.654" v="1925" actId="478"/>
          <ac:picMkLst>
            <pc:docMk/>
            <pc:sldMk cId="81806949" sldId="349"/>
            <ac:picMk id="7" creationId="{2FBD0E36-A067-82FD-4573-397FA427F076}"/>
          </ac:picMkLst>
        </pc:picChg>
      </pc:sldChg>
      <pc:sldChg chg="addSp delSp modSp add mod modAnim">
        <pc:chgData name="Stephanie Nepper" userId="211874a1-fac0-4bca-b08a-11ea9a3b2ee7" providerId="ADAL" clId="{2E77FA70-1407-4823-9EC8-A5138E25F69C}" dt="2026-09-11T15:11:57.056" v="1269" actId="1076"/>
        <pc:sldMkLst>
          <pc:docMk/>
          <pc:sldMk cId="3718455098" sldId="350"/>
        </pc:sldMkLst>
        <pc:spChg chg="mod">
          <ac:chgData name="Stephanie Nepper" userId="211874a1-fac0-4bca-b08a-11ea9a3b2ee7" providerId="ADAL" clId="{2E77FA70-1407-4823-9EC8-A5138E25F69C}" dt="2026-09-11T15:11:48.095" v="1266" actId="20577"/>
          <ac:spMkLst>
            <pc:docMk/>
            <pc:sldMk cId="3718455098" sldId="350"/>
            <ac:spMk id="18" creationId="{D41BF2A3-2CBF-5D98-60F0-13342BD6BC8B}"/>
          </ac:spMkLst>
        </pc:spChg>
        <pc:spChg chg="mod">
          <ac:chgData name="Stephanie Nepper" userId="211874a1-fac0-4bca-b08a-11ea9a3b2ee7" providerId="ADAL" clId="{2E77FA70-1407-4823-9EC8-A5138E25F69C}" dt="2026-09-11T15:11:52.853" v="1268" actId="20577"/>
          <ac:spMkLst>
            <pc:docMk/>
            <pc:sldMk cId="3718455098" sldId="350"/>
            <ac:spMk id="20" creationId="{EC6007D7-D3F6-6EF8-A803-2F3573AEDACF}"/>
          </ac:spMkLst>
        </pc:spChg>
        <pc:picChg chg="add mod">
          <ac:chgData name="Stephanie Nepper" userId="211874a1-fac0-4bca-b08a-11ea9a3b2ee7" providerId="ADAL" clId="{2E77FA70-1407-4823-9EC8-A5138E25F69C}" dt="2026-09-11T15:11:57.056" v="1269" actId="1076"/>
          <ac:picMkLst>
            <pc:docMk/>
            <pc:sldMk cId="3718455098" sldId="350"/>
            <ac:picMk id="4" creationId="{81D267D7-7B3B-078A-B5C6-6475D6E04BC2}"/>
          </ac:picMkLst>
        </pc:picChg>
      </pc:sldChg>
      <pc:sldMasterChg chg="delSldLayout">
        <pc:chgData name="Stephanie Nepper" userId="211874a1-fac0-4bca-b08a-11ea9a3b2ee7" providerId="ADAL" clId="{2E77FA70-1407-4823-9EC8-A5138E25F69C}" dt="2026-09-11T15:11:42.753" v="1265" actId="47"/>
        <pc:sldMasterMkLst>
          <pc:docMk/>
          <pc:sldMasterMk cId="0" sldId="2147483685"/>
        </pc:sldMasterMkLst>
      </pc:sldMasterChg>
    </pc:docChg>
  </pc:docChgLst>
  <pc:docChgLst>
    <pc:chgData name="Rachel Schromen" userId="e3319eb0-6c8d-4372-8571-57e1bd903b49" providerId="ADAL" clId="{D3EB8353-F564-4429-8C28-49CEFC299D92}"/>
    <pc:docChg chg="modSld">
      <pc:chgData name="Rachel Schromen" userId="e3319eb0-6c8d-4372-8571-57e1bd903b49" providerId="ADAL" clId="{D3EB8353-F564-4429-8C28-49CEFC299D92}" dt="2026-09-15T16:07:09.858" v="73" actId="20577"/>
      <pc:docMkLst>
        <pc:docMk/>
      </pc:docMkLst>
      <pc:sldChg chg="modSp mod">
        <pc:chgData name="Rachel Schromen" userId="e3319eb0-6c8d-4372-8571-57e1bd903b49" providerId="ADAL" clId="{D3EB8353-F564-4429-8C28-49CEFC299D92}" dt="2026-09-15T16:05:43.339" v="4" actId="255"/>
        <pc:sldMkLst>
          <pc:docMk/>
          <pc:sldMk cId="0" sldId="342"/>
        </pc:sldMkLst>
        <pc:spChg chg="mod">
          <ac:chgData name="Rachel Schromen" userId="e3319eb0-6c8d-4372-8571-57e1bd903b49" providerId="ADAL" clId="{D3EB8353-F564-4429-8C28-49CEFC299D92}" dt="2026-09-15T16:05:43.339" v="4" actId="255"/>
          <ac:spMkLst>
            <pc:docMk/>
            <pc:sldMk cId="0" sldId="342"/>
            <ac:spMk id="4" creationId="{4BA314C6-2480-50F6-9A08-C940AC97CC5D}"/>
          </ac:spMkLst>
        </pc:spChg>
      </pc:sldChg>
      <pc:sldChg chg="modSp mod">
        <pc:chgData name="Rachel Schromen" userId="e3319eb0-6c8d-4372-8571-57e1bd903b49" providerId="ADAL" clId="{D3EB8353-F564-4429-8C28-49CEFC299D92}" dt="2026-09-15T16:07:09.858" v="73" actId="20577"/>
        <pc:sldMkLst>
          <pc:docMk/>
          <pc:sldMk cId="1976470950" sldId="343"/>
        </pc:sldMkLst>
        <pc:spChg chg="mod">
          <ac:chgData name="Rachel Schromen" userId="e3319eb0-6c8d-4372-8571-57e1bd903b49" providerId="ADAL" clId="{D3EB8353-F564-4429-8C28-49CEFC299D92}" dt="2026-09-15T16:06:47.347" v="24" actId="20577"/>
          <ac:spMkLst>
            <pc:docMk/>
            <pc:sldMk cId="1976470950" sldId="343"/>
            <ac:spMk id="2" creationId="{A74717A5-8752-0BDE-A737-63F4AC2A0512}"/>
          </ac:spMkLst>
        </pc:spChg>
        <pc:spChg chg="mod">
          <ac:chgData name="Rachel Schromen" userId="e3319eb0-6c8d-4372-8571-57e1bd903b49" providerId="ADAL" clId="{D3EB8353-F564-4429-8C28-49CEFC299D92}" dt="2026-09-15T16:07:09.858" v="73" actId="20577"/>
          <ac:spMkLst>
            <pc:docMk/>
            <pc:sldMk cId="1976470950" sldId="343"/>
            <ac:spMk id="14" creationId="{79626ECA-8B43-91C6-4DE8-2BB6B1F2F9B5}"/>
          </ac:spMkLst>
        </pc:spChg>
      </pc:sldChg>
      <pc:sldChg chg="modSp">
        <pc:chgData name="Rachel Schromen" userId="e3319eb0-6c8d-4372-8571-57e1bd903b49" providerId="ADAL" clId="{D3EB8353-F564-4429-8C28-49CEFC299D92}" dt="2026-09-15T16:05:17.923" v="2" actId="20577"/>
        <pc:sldMkLst>
          <pc:docMk/>
          <pc:sldMk cId="1586473174" sldId="347"/>
        </pc:sldMkLst>
        <pc:spChg chg="mod">
          <ac:chgData name="Rachel Schromen" userId="e3319eb0-6c8d-4372-8571-57e1bd903b49" providerId="ADAL" clId="{D3EB8353-F564-4429-8C28-49CEFC299D92}" dt="2026-09-15T16:05:17.923" v="2" actId="20577"/>
          <ac:spMkLst>
            <pc:docMk/>
            <pc:sldMk cId="1586473174" sldId="347"/>
            <ac:spMk id="4" creationId="{D5F99B1F-9645-9F13-C87B-A82C354F0255}"/>
          </ac:spMkLst>
        </pc:spChg>
      </pc:sldChg>
    </pc:docChg>
  </pc:docChgLst>
  <pc:docChgLst>
    <pc:chgData name="Rachel Schromen" userId="e3319eb0-6c8d-4372-8571-57e1bd903b49" providerId="ADAL" clId="{CEEFBE91-5085-4EFB-AD37-714E442620F2}"/>
    <pc:docChg chg="addSld delSld modSld modSection">
      <pc:chgData name="Rachel Schromen" userId="e3319eb0-6c8d-4372-8571-57e1bd903b49" providerId="ADAL" clId="{CEEFBE91-5085-4EFB-AD37-714E442620F2}" dt="2026-08-18T18:52:12.907" v="17" actId="1076"/>
      <pc:docMkLst>
        <pc:docMk/>
      </pc:docMkLst>
      <pc:sldChg chg="addSp delSp modSp mod modAnim">
        <pc:chgData name="Rachel Schromen" userId="e3319eb0-6c8d-4372-8571-57e1bd903b49" providerId="ADAL" clId="{CEEFBE91-5085-4EFB-AD37-714E442620F2}" dt="2026-08-18T18:52:12.907" v="17" actId="1076"/>
        <pc:sldMkLst>
          <pc:docMk/>
          <pc:sldMk cId="0" sldId="260"/>
        </pc:sldMkLst>
        <pc:spChg chg="mod">
          <ac:chgData name="Rachel Schromen" userId="e3319eb0-6c8d-4372-8571-57e1bd903b49" providerId="ADAL" clId="{CEEFBE91-5085-4EFB-AD37-714E442620F2}" dt="2026-08-18T18:51:32.880" v="15" actId="1076"/>
          <ac:spMkLst>
            <pc:docMk/>
            <pc:sldMk cId="0" sldId="260"/>
            <ac:spMk id="329" creationId="{C3A7844C-C831-4365-40E1-377797A06974}"/>
          </ac:spMkLst>
        </pc:spChg>
        <pc:spChg chg="mod">
          <ac:chgData name="Rachel Schromen" userId="e3319eb0-6c8d-4372-8571-57e1bd903b49" providerId="ADAL" clId="{CEEFBE91-5085-4EFB-AD37-714E442620F2}" dt="2026-08-18T18:51:12.750" v="13" actId="1076"/>
          <ac:spMkLst>
            <pc:docMk/>
            <pc:sldMk cId="0" sldId="260"/>
            <ac:spMk id="332" creationId="{BA4B7FEF-9D46-5A4B-5821-1B715EAB3037}"/>
          </ac:spMkLst>
        </pc:spChg>
        <pc:spChg chg="add del mod">
          <ac:chgData name="Rachel Schromen" userId="e3319eb0-6c8d-4372-8571-57e1bd903b49" providerId="ADAL" clId="{CEEFBE91-5085-4EFB-AD37-714E442620F2}" dt="2026-08-18T18:50:56.563" v="11" actId="1076"/>
          <ac:spMkLst>
            <pc:docMk/>
            <pc:sldMk cId="0" sldId="260"/>
            <ac:spMk id="333" creationId="{FE9B162D-0662-9BEF-7FF4-776AD0E6123D}"/>
          </ac:spMkLst>
        </pc:spChg>
        <pc:picChg chg="mod">
          <ac:chgData name="Rachel Schromen" userId="e3319eb0-6c8d-4372-8571-57e1bd903b49" providerId="ADAL" clId="{CEEFBE91-5085-4EFB-AD37-714E442620F2}" dt="2026-08-18T18:52:12.907" v="17" actId="1076"/>
          <ac:picMkLst>
            <pc:docMk/>
            <pc:sldMk cId="0" sldId="260"/>
            <ac:picMk id="63" creationId="{6B38552B-A2FA-41A0-7253-CF1F5187E38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8" tIns="93308" rIns="93308" bIns="9330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p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a7d7d79b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a7d7d79b6_1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ea7d7d7b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ea7d7d7b65_0_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a7d7d79b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a7d7d79b6_1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-Pets are legally classified as property</a:t>
            </a:r>
          </a:p>
          <a:p>
            <a:pPr marL="0" indent="0">
              <a:buNone/>
            </a:pPr>
            <a:r>
              <a:rPr lang="en-US" dirty="0"/>
              <a:t>-Some rescues may require that an animal adopted through them be given back should that pet’s parent pass away.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6025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>
          <a:extLst>
            <a:ext uri="{FF2B5EF4-FFF2-40B4-BE49-F238E27FC236}">
              <a16:creationId xmlns:a16="http://schemas.microsoft.com/office/drawing/2014/main" id="{90C82FA3-314C-274C-9C7B-931A60C8E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ee5fa41cad_0_151:notes">
            <a:extLst>
              <a:ext uri="{FF2B5EF4-FFF2-40B4-BE49-F238E27FC236}">
                <a16:creationId xmlns:a16="http://schemas.microsoft.com/office/drawing/2014/main" id="{6F178CDD-E9FA-B0FC-5699-D6143D3693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ee5fa41cad_0_151:notes">
            <a:extLst>
              <a:ext uri="{FF2B5EF4-FFF2-40B4-BE49-F238E27FC236}">
                <a16:creationId xmlns:a16="http://schemas.microsoft.com/office/drawing/2014/main" id="{3F68C32B-1ECA-67CE-37DB-A11BCD245D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0062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>
          <a:extLst>
            <a:ext uri="{FF2B5EF4-FFF2-40B4-BE49-F238E27FC236}">
              <a16:creationId xmlns:a16="http://schemas.microsoft.com/office/drawing/2014/main" id="{8F82DDE9-2E85-3248-D2BF-0A249165B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a7d7d79b6_1_10:notes">
            <a:extLst>
              <a:ext uri="{FF2B5EF4-FFF2-40B4-BE49-F238E27FC236}">
                <a16:creationId xmlns:a16="http://schemas.microsoft.com/office/drawing/2014/main" id="{D3B8F22D-C57A-5FC2-9FE9-379B42478C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a7d7d79b6_1_10:notes">
            <a:extLst>
              <a:ext uri="{FF2B5EF4-FFF2-40B4-BE49-F238E27FC236}">
                <a16:creationId xmlns:a16="http://schemas.microsoft.com/office/drawing/2014/main" id="{DDF50F7C-65E4-1F03-242D-EF94932B3D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3808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ee5fa41cad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ee5fa41cad_0_151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-Can instruct that your pets remain together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a7d7d79b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a7d7d79b6_1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239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-Important to note that gifting money to guardian of your pet can come with instructions and wishes, but it cannot be required that the money is spent on the pet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18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a7d7d79b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a7d7d79b6_1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2599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37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DF378-6D56-365C-EA7B-135B53D0B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83FEFF-8852-9D5B-2F4A-C8000EB711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3DF8D9-5A4B-2EAA-751A-C04891859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39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a7d7d79b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a7d7d79b6_1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4296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a7d7d79b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a7d7d79b6_1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725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ee5fa41cad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ee5fa41cad_0_81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6ED66-6802-6AF3-A8B8-C3ABD63EA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37B03F-B60C-D543-B365-7B33CDD5A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BCC94D-ABFA-9CE5-2FBC-7C3AFCC185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377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>
          <a:extLst>
            <a:ext uri="{FF2B5EF4-FFF2-40B4-BE49-F238E27FC236}">
              <a16:creationId xmlns:a16="http://schemas.microsoft.com/office/drawing/2014/main" id="{90CB74F0-FDEA-47DF-5684-63CE2AD36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a7d7d79b6_1_10:notes">
            <a:extLst>
              <a:ext uri="{FF2B5EF4-FFF2-40B4-BE49-F238E27FC236}">
                <a16:creationId xmlns:a16="http://schemas.microsoft.com/office/drawing/2014/main" id="{85C9067F-9568-F1D2-CC86-B92A85E22E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a7d7d79b6_1_10:notes">
            <a:extLst>
              <a:ext uri="{FF2B5EF4-FFF2-40B4-BE49-F238E27FC236}">
                <a16:creationId xmlns:a16="http://schemas.microsoft.com/office/drawing/2014/main" id="{754CD528-7A4C-BB31-746C-491076CAF0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95033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ea7d7d79b6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ea7d7d79b6_1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03365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41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C5C94-C61B-A217-8547-E103D34A1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D6CC6C-ED5A-A341-32A4-C847C3E52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5BBEBC-1CE6-4DD1-9C43-85968098A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43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CAF28-03B8-5AE7-620D-643892974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FB0E13-84AA-813B-B3AB-54AFB0287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005C04-EB46-69CD-D07A-A4555D983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8472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DE196-A1E7-FF97-6CE9-8A5602CF9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A1D63-412D-8474-8271-01443C358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D589E4-0F68-11BE-DB8E-7D7799350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979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B954D-1107-C073-3F5C-822895B8B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BFB1EE-5DF6-9C9F-9664-C3B29D026B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B8E134-E723-2FC9-716A-7318C4EE4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450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62850" y="1053450"/>
            <a:ext cx="8493600" cy="250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90600" y="1281300"/>
            <a:ext cx="43158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699150" y="3727325"/>
            <a:ext cx="4315800" cy="4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465025" y="887850"/>
            <a:ext cx="10878900" cy="283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-48775" y="1282050"/>
            <a:ext cx="8493600" cy="250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-729625" y="1116450"/>
            <a:ext cx="10878900" cy="283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2761925" y="1593550"/>
            <a:ext cx="4199400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713225" y="2996050"/>
            <a:ext cx="55074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593550"/>
            <a:ext cx="2161500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-35875" y="539500"/>
            <a:ext cx="8466600" cy="5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-253650" y="428575"/>
            <a:ext cx="10878900" cy="817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/>
          <p:nvPr/>
        </p:nvSpPr>
        <p:spPr>
          <a:xfrm>
            <a:off x="-465025" y="887850"/>
            <a:ext cx="10878900" cy="366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/>
          <p:nvPr/>
        </p:nvSpPr>
        <p:spPr>
          <a:xfrm>
            <a:off x="699150" y="1101597"/>
            <a:ext cx="8493600" cy="323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388600" y="1458450"/>
            <a:ext cx="4043100" cy="156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1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1388600" y="3132976"/>
            <a:ext cx="4043100" cy="9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marL="914400" lvl="1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713225" y="750800"/>
            <a:ext cx="8601300" cy="3861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/>
          <p:nvPr/>
        </p:nvSpPr>
        <p:spPr>
          <a:xfrm>
            <a:off x="-450975" y="539500"/>
            <a:ext cx="10055700" cy="4282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297850" y="1186200"/>
            <a:ext cx="4548300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297850" y="2505075"/>
            <a:ext cx="4548300" cy="17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713225" y="937142"/>
            <a:ext cx="8601300" cy="317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713225" y="1334725"/>
            <a:ext cx="77175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713225" y="3152225"/>
            <a:ext cx="7717500" cy="49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/>
          <p:nvPr/>
        </p:nvSpPr>
        <p:spPr>
          <a:xfrm>
            <a:off x="-450975" y="763200"/>
            <a:ext cx="10055700" cy="3525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/>
          <p:nvPr/>
        </p:nvSpPr>
        <p:spPr>
          <a:xfrm>
            <a:off x="1660175" y="-90600"/>
            <a:ext cx="5823600" cy="528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1388675" y="-439350"/>
            <a:ext cx="6366600" cy="5979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2472300" y="2176200"/>
            <a:ext cx="4199400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>
            <a:off x="1818300" y="3578700"/>
            <a:ext cx="55074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title" idx="2" hasCustomPrompt="1"/>
          </p:nvPr>
        </p:nvSpPr>
        <p:spPr>
          <a:xfrm>
            <a:off x="3491250" y="728400"/>
            <a:ext cx="2161500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3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/>
          <p:nvPr/>
        </p:nvSpPr>
        <p:spPr>
          <a:xfrm>
            <a:off x="1660175" y="-90600"/>
            <a:ext cx="5823600" cy="528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6"/>
          <p:cNvSpPr/>
          <p:nvPr/>
        </p:nvSpPr>
        <p:spPr>
          <a:xfrm>
            <a:off x="1388675" y="-439350"/>
            <a:ext cx="6366600" cy="5979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2472300" y="2176200"/>
            <a:ext cx="4199400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818300" y="3578700"/>
            <a:ext cx="55074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title" idx="2" hasCustomPrompt="1"/>
          </p:nvPr>
        </p:nvSpPr>
        <p:spPr>
          <a:xfrm>
            <a:off x="3491250" y="728400"/>
            <a:ext cx="2161500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/>
          <p:nvPr/>
        </p:nvSpPr>
        <p:spPr>
          <a:xfrm>
            <a:off x="-35875" y="539500"/>
            <a:ext cx="8466600" cy="5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1"/>
          </p:nvPr>
        </p:nvSpPr>
        <p:spPr>
          <a:xfrm>
            <a:off x="1344575" y="2315650"/>
            <a:ext cx="2773800" cy="116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/>
          <p:nvPr/>
        </p:nvSpPr>
        <p:spPr>
          <a:xfrm>
            <a:off x="-253650" y="428575"/>
            <a:ext cx="10878900" cy="817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/>
          <p:nvPr/>
        </p:nvSpPr>
        <p:spPr>
          <a:xfrm>
            <a:off x="-35875" y="539500"/>
            <a:ext cx="8466600" cy="5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"/>
          </p:nvPr>
        </p:nvSpPr>
        <p:spPr>
          <a:xfrm>
            <a:off x="2461800" y="2210700"/>
            <a:ext cx="2084100" cy="5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ubTitle" idx="2"/>
          </p:nvPr>
        </p:nvSpPr>
        <p:spPr>
          <a:xfrm>
            <a:off x="4543100" y="2210700"/>
            <a:ext cx="2084100" cy="5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0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inzel"/>
              <a:buNone/>
              <a:defRPr sz="2500"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subTitle" idx="3"/>
          </p:nvPr>
        </p:nvSpPr>
        <p:spPr>
          <a:xfrm>
            <a:off x="2461800" y="2714400"/>
            <a:ext cx="20841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ubTitle" idx="4"/>
          </p:nvPr>
        </p:nvSpPr>
        <p:spPr>
          <a:xfrm>
            <a:off x="4543100" y="2714402"/>
            <a:ext cx="20841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9"/>
          <p:cNvSpPr/>
          <p:nvPr/>
        </p:nvSpPr>
        <p:spPr>
          <a:xfrm>
            <a:off x="-253650" y="428575"/>
            <a:ext cx="10878900" cy="817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/>
          <p:nvPr/>
        </p:nvSpPr>
        <p:spPr>
          <a:xfrm>
            <a:off x="-35875" y="539500"/>
            <a:ext cx="8466600" cy="5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720000" y="18899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720000" y="24764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title" idx="2"/>
          </p:nvPr>
        </p:nvSpPr>
        <p:spPr>
          <a:xfrm>
            <a:off x="3403800" y="18899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subTitle" idx="3"/>
          </p:nvPr>
        </p:nvSpPr>
        <p:spPr>
          <a:xfrm>
            <a:off x="3403800" y="24764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 idx="4"/>
          </p:nvPr>
        </p:nvSpPr>
        <p:spPr>
          <a:xfrm>
            <a:off x="6087600" y="18899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subTitle" idx="5"/>
          </p:nvPr>
        </p:nvSpPr>
        <p:spPr>
          <a:xfrm>
            <a:off x="6087600" y="24764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title" idx="6" hasCustomPrompt="1"/>
          </p:nvPr>
        </p:nvSpPr>
        <p:spPr>
          <a:xfrm>
            <a:off x="1133250" y="3413175"/>
            <a:ext cx="15099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1" name="Google Shape;131;p21"/>
          <p:cNvSpPr txBox="1">
            <a:spLocks noGrp="1"/>
          </p:cNvSpPr>
          <p:nvPr>
            <p:ph type="title" idx="7" hasCustomPrompt="1"/>
          </p:nvPr>
        </p:nvSpPr>
        <p:spPr>
          <a:xfrm>
            <a:off x="6500850" y="3413175"/>
            <a:ext cx="15099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2" name="Google Shape;132;p21"/>
          <p:cNvSpPr txBox="1">
            <a:spLocks noGrp="1"/>
          </p:cNvSpPr>
          <p:nvPr>
            <p:ph type="title" idx="8" hasCustomPrompt="1"/>
          </p:nvPr>
        </p:nvSpPr>
        <p:spPr>
          <a:xfrm>
            <a:off x="3817050" y="3413175"/>
            <a:ext cx="15099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3" name="Google Shape;133;p21"/>
          <p:cNvSpPr txBox="1">
            <a:spLocks noGrp="1"/>
          </p:cNvSpPr>
          <p:nvPr>
            <p:ph type="title" idx="9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/>
          <p:nvPr/>
        </p:nvSpPr>
        <p:spPr>
          <a:xfrm>
            <a:off x="-253650" y="428575"/>
            <a:ext cx="10878900" cy="817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/>
          <p:nvPr/>
        </p:nvSpPr>
        <p:spPr>
          <a:xfrm>
            <a:off x="-253650" y="428575"/>
            <a:ext cx="10878900" cy="817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3"/>
          <p:cNvSpPr/>
          <p:nvPr/>
        </p:nvSpPr>
        <p:spPr>
          <a:xfrm>
            <a:off x="-35875" y="539500"/>
            <a:ext cx="8466600" cy="5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title"/>
          </p:nvPr>
        </p:nvSpPr>
        <p:spPr>
          <a:xfrm>
            <a:off x="738676" y="1835250"/>
            <a:ext cx="196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subTitle" idx="1"/>
          </p:nvPr>
        </p:nvSpPr>
        <p:spPr>
          <a:xfrm>
            <a:off x="738676" y="2345575"/>
            <a:ext cx="1969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title" idx="2"/>
          </p:nvPr>
        </p:nvSpPr>
        <p:spPr>
          <a:xfrm>
            <a:off x="6461525" y="1835250"/>
            <a:ext cx="196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subTitle" idx="3"/>
          </p:nvPr>
        </p:nvSpPr>
        <p:spPr>
          <a:xfrm>
            <a:off x="6461526" y="2345575"/>
            <a:ext cx="1969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title" idx="4"/>
          </p:nvPr>
        </p:nvSpPr>
        <p:spPr>
          <a:xfrm>
            <a:off x="738675" y="3464200"/>
            <a:ext cx="196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subTitle" idx="5"/>
          </p:nvPr>
        </p:nvSpPr>
        <p:spPr>
          <a:xfrm>
            <a:off x="738675" y="3974525"/>
            <a:ext cx="1969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title" idx="6"/>
          </p:nvPr>
        </p:nvSpPr>
        <p:spPr>
          <a:xfrm>
            <a:off x="6461525" y="3464200"/>
            <a:ext cx="1969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subTitle" idx="7"/>
          </p:nvPr>
        </p:nvSpPr>
        <p:spPr>
          <a:xfrm>
            <a:off x="6461526" y="3974525"/>
            <a:ext cx="1969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title" idx="8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title" idx="9" hasCustomPrompt="1"/>
          </p:nvPr>
        </p:nvSpPr>
        <p:spPr>
          <a:xfrm>
            <a:off x="738675" y="1443588"/>
            <a:ext cx="704700" cy="4233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 b="1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0" name="Google Shape;160;p23"/>
          <p:cNvSpPr txBox="1">
            <a:spLocks noGrp="1"/>
          </p:cNvSpPr>
          <p:nvPr>
            <p:ph type="title" idx="13" hasCustomPrompt="1"/>
          </p:nvPr>
        </p:nvSpPr>
        <p:spPr>
          <a:xfrm>
            <a:off x="7726025" y="3080700"/>
            <a:ext cx="704700" cy="4233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1" name="Google Shape;161;p23"/>
          <p:cNvSpPr txBox="1">
            <a:spLocks noGrp="1"/>
          </p:cNvSpPr>
          <p:nvPr>
            <p:ph type="title" idx="14" hasCustomPrompt="1"/>
          </p:nvPr>
        </p:nvSpPr>
        <p:spPr>
          <a:xfrm>
            <a:off x="7726025" y="1443588"/>
            <a:ext cx="704700" cy="4233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2" name="Google Shape;162;p23"/>
          <p:cNvSpPr txBox="1">
            <a:spLocks noGrp="1"/>
          </p:cNvSpPr>
          <p:nvPr>
            <p:ph type="title" idx="15" hasCustomPrompt="1"/>
          </p:nvPr>
        </p:nvSpPr>
        <p:spPr>
          <a:xfrm>
            <a:off x="738700" y="3080700"/>
            <a:ext cx="704700" cy="4233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_AND_BODY_1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/>
          <p:nvPr/>
        </p:nvSpPr>
        <p:spPr>
          <a:xfrm>
            <a:off x="-23262" y="0"/>
            <a:ext cx="56664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6"/>
          <p:cNvSpPr/>
          <p:nvPr/>
        </p:nvSpPr>
        <p:spPr>
          <a:xfrm>
            <a:off x="-253125" y="-155000"/>
            <a:ext cx="6158700" cy="5507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90" name="Google Shape;190;p26"/>
          <p:cNvSpPr txBox="1">
            <a:spLocks noGrp="1"/>
          </p:cNvSpPr>
          <p:nvPr>
            <p:ph type="title"/>
          </p:nvPr>
        </p:nvSpPr>
        <p:spPr>
          <a:xfrm>
            <a:off x="713225" y="1018600"/>
            <a:ext cx="45699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6"/>
          <p:cNvSpPr txBox="1">
            <a:spLocks noGrp="1"/>
          </p:cNvSpPr>
          <p:nvPr>
            <p:ph type="body" idx="1"/>
          </p:nvPr>
        </p:nvSpPr>
        <p:spPr>
          <a:xfrm>
            <a:off x="713225" y="1672700"/>
            <a:ext cx="4569900" cy="26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7"/>
          <p:cNvSpPr/>
          <p:nvPr/>
        </p:nvSpPr>
        <p:spPr>
          <a:xfrm>
            <a:off x="-35875" y="539500"/>
            <a:ext cx="8466600" cy="5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7"/>
          <p:cNvSpPr txBox="1">
            <a:spLocks noGrp="1"/>
          </p:cNvSpPr>
          <p:nvPr>
            <p:ph type="title"/>
          </p:nvPr>
        </p:nvSpPr>
        <p:spPr>
          <a:xfrm>
            <a:off x="890252" y="1475700"/>
            <a:ext cx="3442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subTitle" idx="1"/>
          </p:nvPr>
        </p:nvSpPr>
        <p:spPr>
          <a:xfrm>
            <a:off x="890252" y="1833625"/>
            <a:ext cx="3442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title" idx="2"/>
          </p:nvPr>
        </p:nvSpPr>
        <p:spPr>
          <a:xfrm>
            <a:off x="4819725" y="3830550"/>
            <a:ext cx="3442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3"/>
          </p:nvPr>
        </p:nvSpPr>
        <p:spPr>
          <a:xfrm>
            <a:off x="4819725" y="4188475"/>
            <a:ext cx="3442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title" idx="4"/>
          </p:nvPr>
        </p:nvSpPr>
        <p:spPr>
          <a:xfrm>
            <a:off x="4819725" y="1981950"/>
            <a:ext cx="3442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subTitle" idx="5"/>
          </p:nvPr>
        </p:nvSpPr>
        <p:spPr>
          <a:xfrm>
            <a:off x="4819725" y="2339875"/>
            <a:ext cx="3442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7"/>
          <p:cNvSpPr txBox="1">
            <a:spLocks noGrp="1"/>
          </p:cNvSpPr>
          <p:nvPr>
            <p:ph type="title" idx="6"/>
          </p:nvPr>
        </p:nvSpPr>
        <p:spPr>
          <a:xfrm>
            <a:off x="890252" y="2463425"/>
            <a:ext cx="3442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subTitle" idx="7"/>
          </p:nvPr>
        </p:nvSpPr>
        <p:spPr>
          <a:xfrm>
            <a:off x="890252" y="2821350"/>
            <a:ext cx="3442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title" idx="8"/>
          </p:nvPr>
        </p:nvSpPr>
        <p:spPr>
          <a:xfrm>
            <a:off x="4819725" y="2906250"/>
            <a:ext cx="3442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3" name="Google Shape;203;p27"/>
          <p:cNvSpPr txBox="1">
            <a:spLocks noGrp="1"/>
          </p:cNvSpPr>
          <p:nvPr>
            <p:ph type="subTitle" idx="9"/>
          </p:nvPr>
        </p:nvSpPr>
        <p:spPr>
          <a:xfrm>
            <a:off x="4819725" y="3264175"/>
            <a:ext cx="3442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title" idx="13"/>
          </p:nvPr>
        </p:nvSpPr>
        <p:spPr>
          <a:xfrm>
            <a:off x="890252" y="3405188"/>
            <a:ext cx="3442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subTitle" idx="14"/>
          </p:nvPr>
        </p:nvSpPr>
        <p:spPr>
          <a:xfrm>
            <a:off x="890252" y="3763113"/>
            <a:ext cx="3442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7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7"/>
          <p:cNvSpPr/>
          <p:nvPr/>
        </p:nvSpPr>
        <p:spPr>
          <a:xfrm>
            <a:off x="-253650" y="428575"/>
            <a:ext cx="10878900" cy="817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BLANK_1_1_1_1_1_2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>
            <a:spLocks noGrp="1"/>
          </p:cNvSpPr>
          <p:nvPr>
            <p:ph type="title" hasCustomPrompt="1"/>
          </p:nvPr>
        </p:nvSpPr>
        <p:spPr>
          <a:xfrm>
            <a:off x="672000" y="1725752"/>
            <a:ext cx="70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0" name="Google Shape;210;p28"/>
          <p:cNvSpPr txBox="1">
            <a:spLocks noGrp="1"/>
          </p:cNvSpPr>
          <p:nvPr>
            <p:ph type="title" idx="2" hasCustomPrompt="1"/>
          </p:nvPr>
        </p:nvSpPr>
        <p:spPr>
          <a:xfrm>
            <a:off x="672000" y="2684850"/>
            <a:ext cx="70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1" name="Google Shape;211;p28"/>
          <p:cNvSpPr txBox="1">
            <a:spLocks noGrp="1"/>
          </p:cNvSpPr>
          <p:nvPr>
            <p:ph type="title" idx="3" hasCustomPrompt="1"/>
          </p:nvPr>
        </p:nvSpPr>
        <p:spPr>
          <a:xfrm>
            <a:off x="681300" y="3643950"/>
            <a:ext cx="70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2" name="Google Shape;212;p28"/>
          <p:cNvSpPr txBox="1">
            <a:spLocks noGrp="1"/>
          </p:cNvSpPr>
          <p:nvPr>
            <p:ph type="title" idx="4" hasCustomPrompt="1"/>
          </p:nvPr>
        </p:nvSpPr>
        <p:spPr>
          <a:xfrm>
            <a:off x="7774075" y="1725752"/>
            <a:ext cx="70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3" name="Google Shape;213;p28"/>
          <p:cNvSpPr txBox="1">
            <a:spLocks noGrp="1"/>
          </p:cNvSpPr>
          <p:nvPr>
            <p:ph type="title" idx="5" hasCustomPrompt="1"/>
          </p:nvPr>
        </p:nvSpPr>
        <p:spPr>
          <a:xfrm>
            <a:off x="7767350" y="2692825"/>
            <a:ext cx="70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4" name="Google Shape;214;p28"/>
          <p:cNvSpPr txBox="1">
            <a:spLocks noGrp="1"/>
          </p:cNvSpPr>
          <p:nvPr>
            <p:ph type="title" idx="6" hasCustomPrompt="1"/>
          </p:nvPr>
        </p:nvSpPr>
        <p:spPr>
          <a:xfrm>
            <a:off x="7767350" y="3659900"/>
            <a:ext cx="7047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15" name="Google Shape;215;p28"/>
          <p:cNvSpPr/>
          <p:nvPr/>
        </p:nvSpPr>
        <p:spPr>
          <a:xfrm>
            <a:off x="-35875" y="539500"/>
            <a:ext cx="8466600" cy="5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8"/>
          <p:cNvSpPr txBox="1">
            <a:spLocks noGrp="1"/>
          </p:cNvSpPr>
          <p:nvPr>
            <p:ph type="subTitle" idx="1"/>
          </p:nvPr>
        </p:nvSpPr>
        <p:spPr>
          <a:xfrm>
            <a:off x="1252500" y="17257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8"/>
          <p:cNvSpPr txBox="1">
            <a:spLocks noGrp="1"/>
          </p:cNvSpPr>
          <p:nvPr>
            <p:ph type="subTitle" idx="7"/>
          </p:nvPr>
        </p:nvSpPr>
        <p:spPr>
          <a:xfrm>
            <a:off x="1252500" y="36439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8"/>
          <p:cNvSpPr txBox="1">
            <a:spLocks noGrp="1"/>
          </p:cNvSpPr>
          <p:nvPr>
            <p:ph type="subTitle" idx="8"/>
          </p:nvPr>
        </p:nvSpPr>
        <p:spPr>
          <a:xfrm>
            <a:off x="1252500" y="26848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subTitle" idx="9"/>
          </p:nvPr>
        </p:nvSpPr>
        <p:spPr>
          <a:xfrm>
            <a:off x="5604195" y="3659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8"/>
          <p:cNvSpPr txBox="1">
            <a:spLocks noGrp="1"/>
          </p:cNvSpPr>
          <p:nvPr>
            <p:ph type="subTitle" idx="13"/>
          </p:nvPr>
        </p:nvSpPr>
        <p:spPr>
          <a:xfrm>
            <a:off x="5604195" y="17257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8"/>
          <p:cNvSpPr txBox="1">
            <a:spLocks noGrp="1"/>
          </p:cNvSpPr>
          <p:nvPr>
            <p:ph type="subTitle" idx="14"/>
          </p:nvPr>
        </p:nvSpPr>
        <p:spPr>
          <a:xfrm>
            <a:off x="5604195" y="26928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28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8"/>
          <p:cNvSpPr/>
          <p:nvPr/>
        </p:nvSpPr>
        <p:spPr>
          <a:xfrm>
            <a:off x="-253650" y="428575"/>
            <a:ext cx="10878900" cy="817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BLANK_1_1_1_1_1_2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/>
          <p:nvPr/>
        </p:nvSpPr>
        <p:spPr>
          <a:xfrm>
            <a:off x="-35875" y="539500"/>
            <a:ext cx="8466600" cy="5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9"/>
          <p:cNvSpPr txBox="1">
            <a:spLocks noGrp="1"/>
          </p:cNvSpPr>
          <p:nvPr>
            <p:ph type="title"/>
          </p:nvPr>
        </p:nvSpPr>
        <p:spPr>
          <a:xfrm>
            <a:off x="720000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7" name="Google Shape;227;p29"/>
          <p:cNvSpPr txBox="1">
            <a:spLocks noGrp="1"/>
          </p:cNvSpPr>
          <p:nvPr>
            <p:ph type="subTitle" idx="1"/>
          </p:nvPr>
        </p:nvSpPr>
        <p:spPr>
          <a:xfrm>
            <a:off x="720000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9"/>
          <p:cNvSpPr txBox="1">
            <a:spLocks noGrp="1"/>
          </p:cNvSpPr>
          <p:nvPr>
            <p:ph type="title" idx="2"/>
          </p:nvPr>
        </p:nvSpPr>
        <p:spPr>
          <a:xfrm>
            <a:off x="3419269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9" name="Google Shape;229;p29"/>
          <p:cNvSpPr txBox="1">
            <a:spLocks noGrp="1"/>
          </p:cNvSpPr>
          <p:nvPr>
            <p:ph type="subTitle" idx="3"/>
          </p:nvPr>
        </p:nvSpPr>
        <p:spPr>
          <a:xfrm>
            <a:off x="3419269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9"/>
          <p:cNvSpPr txBox="1">
            <a:spLocks noGrp="1"/>
          </p:cNvSpPr>
          <p:nvPr>
            <p:ph type="title" idx="4"/>
          </p:nvPr>
        </p:nvSpPr>
        <p:spPr>
          <a:xfrm>
            <a:off x="720000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1" name="Google Shape;231;p29"/>
          <p:cNvSpPr txBox="1">
            <a:spLocks noGrp="1"/>
          </p:cNvSpPr>
          <p:nvPr>
            <p:ph type="subTitle" idx="5"/>
          </p:nvPr>
        </p:nvSpPr>
        <p:spPr>
          <a:xfrm>
            <a:off x="720000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29"/>
          <p:cNvSpPr txBox="1">
            <a:spLocks noGrp="1"/>
          </p:cNvSpPr>
          <p:nvPr>
            <p:ph type="title" idx="6"/>
          </p:nvPr>
        </p:nvSpPr>
        <p:spPr>
          <a:xfrm>
            <a:off x="3419269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3" name="Google Shape;233;p29"/>
          <p:cNvSpPr txBox="1">
            <a:spLocks noGrp="1"/>
          </p:cNvSpPr>
          <p:nvPr>
            <p:ph type="subTitle" idx="7"/>
          </p:nvPr>
        </p:nvSpPr>
        <p:spPr>
          <a:xfrm>
            <a:off x="3419269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29"/>
          <p:cNvSpPr txBox="1">
            <a:spLocks noGrp="1"/>
          </p:cNvSpPr>
          <p:nvPr>
            <p:ph type="title" idx="8"/>
          </p:nvPr>
        </p:nvSpPr>
        <p:spPr>
          <a:xfrm>
            <a:off x="6118545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5" name="Google Shape;235;p29"/>
          <p:cNvSpPr txBox="1">
            <a:spLocks noGrp="1"/>
          </p:cNvSpPr>
          <p:nvPr>
            <p:ph type="subTitle" idx="9"/>
          </p:nvPr>
        </p:nvSpPr>
        <p:spPr>
          <a:xfrm>
            <a:off x="6118545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title" idx="13"/>
          </p:nvPr>
        </p:nvSpPr>
        <p:spPr>
          <a:xfrm>
            <a:off x="6118545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subTitle" idx="14"/>
          </p:nvPr>
        </p:nvSpPr>
        <p:spPr>
          <a:xfrm>
            <a:off x="6118545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9"/>
          <p:cNvSpPr txBox="1">
            <a:spLocks noGrp="1"/>
          </p:cNvSpPr>
          <p:nvPr>
            <p:ph type="title" idx="15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9"/>
          <p:cNvSpPr/>
          <p:nvPr/>
        </p:nvSpPr>
        <p:spPr>
          <a:xfrm>
            <a:off x="-253650" y="428575"/>
            <a:ext cx="10878900" cy="817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/>
          <p:nvPr/>
        </p:nvSpPr>
        <p:spPr>
          <a:xfrm>
            <a:off x="3692050" y="0"/>
            <a:ext cx="6022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0"/>
          <p:cNvSpPr txBox="1">
            <a:spLocks noGrp="1"/>
          </p:cNvSpPr>
          <p:nvPr>
            <p:ph type="title" hasCustomPrompt="1"/>
          </p:nvPr>
        </p:nvSpPr>
        <p:spPr>
          <a:xfrm>
            <a:off x="4104075" y="540000"/>
            <a:ext cx="375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43" name="Google Shape;243;p30"/>
          <p:cNvSpPr txBox="1">
            <a:spLocks noGrp="1"/>
          </p:cNvSpPr>
          <p:nvPr>
            <p:ph type="subTitle" idx="1"/>
          </p:nvPr>
        </p:nvSpPr>
        <p:spPr>
          <a:xfrm>
            <a:off x="4103975" y="1246025"/>
            <a:ext cx="375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30"/>
          <p:cNvSpPr txBox="1">
            <a:spLocks noGrp="1"/>
          </p:cNvSpPr>
          <p:nvPr>
            <p:ph type="title" idx="2" hasCustomPrompt="1"/>
          </p:nvPr>
        </p:nvSpPr>
        <p:spPr>
          <a:xfrm>
            <a:off x="4104075" y="1996144"/>
            <a:ext cx="375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45" name="Google Shape;245;p30"/>
          <p:cNvSpPr txBox="1">
            <a:spLocks noGrp="1"/>
          </p:cNvSpPr>
          <p:nvPr>
            <p:ph type="subTitle" idx="3"/>
          </p:nvPr>
        </p:nvSpPr>
        <p:spPr>
          <a:xfrm>
            <a:off x="4103975" y="2702169"/>
            <a:ext cx="375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30"/>
          <p:cNvSpPr txBox="1">
            <a:spLocks noGrp="1"/>
          </p:cNvSpPr>
          <p:nvPr>
            <p:ph type="title" idx="4" hasCustomPrompt="1"/>
          </p:nvPr>
        </p:nvSpPr>
        <p:spPr>
          <a:xfrm>
            <a:off x="4104075" y="3452300"/>
            <a:ext cx="375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47" name="Google Shape;247;p30"/>
          <p:cNvSpPr txBox="1">
            <a:spLocks noGrp="1"/>
          </p:cNvSpPr>
          <p:nvPr>
            <p:ph type="subTitle" idx="5"/>
          </p:nvPr>
        </p:nvSpPr>
        <p:spPr>
          <a:xfrm>
            <a:off x="4103975" y="4158325"/>
            <a:ext cx="375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30"/>
          <p:cNvSpPr/>
          <p:nvPr/>
        </p:nvSpPr>
        <p:spPr>
          <a:xfrm>
            <a:off x="3480675" y="-155000"/>
            <a:ext cx="5663400" cy="5507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 3">
  <p:cSld name="TITLE_AND_BODY_2_1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/>
          <p:nvPr/>
        </p:nvSpPr>
        <p:spPr>
          <a:xfrm>
            <a:off x="-253650" y="428575"/>
            <a:ext cx="10878900" cy="817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2"/>
          <p:cNvSpPr/>
          <p:nvPr/>
        </p:nvSpPr>
        <p:spPr>
          <a:xfrm>
            <a:off x="-35875" y="539500"/>
            <a:ext cx="8466600" cy="56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2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32"/>
          <p:cNvSpPr txBox="1">
            <a:spLocks noGrp="1"/>
          </p:cNvSpPr>
          <p:nvPr>
            <p:ph type="body" idx="1"/>
          </p:nvPr>
        </p:nvSpPr>
        <p:spPr>
          <a:xfrm>
            <a:off x="713225" y="1387250"/>
            <a:ext cx="7717500" cy="32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/>
          <p:cNvSpPr/>
          <p:nvPr/>
        </p:nvSpPr>
        <p:spPr>
          <a:xfrm>
            <a:off x="3692050" y="0"/>
            <a:ext cx="6022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3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3" name="Google Shape;273;p35"/>
          <p:cNvSpPr/>
          <p:nvPr/>
        </p:nvSpPr>
        <p:spPr>
          <a:xfrm>
            <a:off x="3480675" y="-155000"/>
            <a:ext cx="5663400" cy="5507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inzel"/>
              <a:buNone/>
              <a:defRPr sz="2700">
                <a:solidFill>
                  <a:schemeClr val="dk1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237553"/>
            <a:ext cx="7717500" cy="33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attrocento"/>
              <a:buChar char="●"/>
              <a:defRPr sz="18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attrocento"/>
              <a:buChar char="○"/>
              <a:defRPr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attrocento"/>
              <a:buChar char="■"/>
              <a:defRPr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attrocento"/>
              <a:buChar char="●"/>
              <a:defRPr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attrocento"/>
              <a:buChar char="○"/>
              <a:defRPr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attrocento"/>
              <a:buChar char="■"/>
              <a:defRPr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attrocento"/>
              <a:buChar char="●"/>
              <a:defRPr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attrocento"/>
              <a:buChar char="○"/>
              <a:defRPr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attrocento"/>
              <a:buChar char="■"/>
              <a:defRPr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5" r:id="rId5"/>
    <p:sldLayoutId id="2147483657" r:id="rId6"/>
    <p:sldLayoutId id="2147483660" r:id="rId7"/>
    <p:sldLayoutId id="2147483662" r:id="rId8"/>
    <p:sldLayoutId id="2147483664" r:id="rId9"/>
    <p:sldLayoutId id="2147483665" r:id="rId10"/>
    <p:sldLayoutId id="2147483667" r:id="rId11"/>
    <p:sldLayoutId id="2147483669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8" r:id="rId18"/>
    <p:sldLayoutId id="2147483681" r:id="rId19"/>
  </p:sldLayoutIdLst>
  <p:transition spd="med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>
            <a:spLocks noGrp="1"/>
          </p:cNvSpPr>
          <p:nvPr>
            <p:ph type="ctrTitle"/>
          </p:nvPr>
        </p:nvSpPr>
        <p:spPr>
          <a:xfrm>
            <a:off x="690600" y="1281300"/>
            <a:ext cx="43158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4000" dirty="0">
                <a:latin typeface="Quattrocento" panose="02020502030000000404" pitchFamily="18" charset="0"/>
              </a:rPr>
              <a:t>Purr-</a:t>
            </a:r>
            <a:r>
              <a:rPr lang="en-US" sz="4000" dirty="0" err="1">
                <a:latin typeface="Quattrocento" panose="02020502030000000404" pitchFamily="18" charset="0"/>
              </a:rPr>
              <a:t>poseful</a:t>
            </a:r>
            <a:r>
              <a:rPr lang="en-US" sz="4000" dirty="0">
                <a:latin typeface="Quattrocento" panose="02020502030000000404" pitchFamily="18" charset="0"/>
              </a:rPr>
              <a:t> Planning: Estate Planning for Pet Lovers</a:t>
            </a:r>
          </a:p>
        </p:txBody>
      </p:sp>
      <p:sp>
        <p:nvSpPr>
          <p:cNvPr id="289" name="Google Shape;289;p40"/>
          <p:cNvSpPr txBox="1">
            <a:spLocks noGrp="1"/>
          </p:cNvSpPr>
          <p:nvPr>
            <p:ph type="subTitle" idx="1"/>
          </p:nvPr>
        </p:nvSpPr>
        <p:spPr>
          <a:xfrm>
            <a:off x="182264" y="4451051"/>
            <a:ext cx="4315800" cy="4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Schromen Law, LLC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13543F-DC44-44B6-83DC-46699722C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508320" y="642938"/>
            <a:ext cx="5143500" cy="3857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>
            <a:spLocks noGrp="1"/>
          </p:cNvSpPr>
          <p:nvPr>
            <p:ph type="title"/>
          </p:nvPr>
        </p:nvSpPr>
        <p:spPr>
          <a:xfrm>
            <a:off x="699208" y="1799112"/>
            <a:ext cx="5063485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ttrocento"/>
              </a:rPr>
              <a:t>Pets Are Family Too</a:t>
            </a:r>
          </a:p>
        </p:txBody>
      </p:sp>
      <p:sp>
        <p:nvSpPr>
          <p:cNvPr id="331" name="Google Shape;331;p43"/>
          <p:cNvSpPr txBox="1"/>
          <p:nvPr/>
        </p:nvSpPr>
        <p:spPr>
          <a:xfrm>
            <a:off x="376722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title"/>
          </p:nvPr>
        </p:nvSpPr>
        <p:spPr>
          <a:xfrm>
            <a:off x="172545" y="382110"/>
            <a:ext cx="8351520" cy="5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latin typeface="Quattrocento" panose="02020502030000000404" pitchFamily="18" charset="0"/>
              </a:rPr>
              <a:t>An “estate” is simply all the “stuff” a person owns, including pets!</a:t>
            </a:r>
            <a:endParaRPr sz="2800" dirty="0">
              <a:latin typeface="Quattrocento" panose="02020502030000000404" pitchFamily="18" charset="0"/>
            </a:endParaRPr>
          </a:p>
        </p:txBody>
      </p:sp>
      <p:sp>
        <p:nvSpPr>
          <p:cNvPr id="340" name="Google Shape;340;p44"/>
          <p:cNvSpPr txBox="1"/>
          <p:nvPr/>
        </p:nvSpPr>
        <p:spPr>
          <a:xfrm>
            <a:off x="369727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/>
          </a:p>
        </p:txBody>
      </p:sp>
      <p:pic>
        <p:nvPicPr>
          <p:cNvPr id="63" name="Picture Placeholder 54" descr="adeolu-eletu-unRkg2jH1j0-unsplash.jpg">
            <a:extLst>
              <a:ext uri="{FF2B5EF4-FFF2-40B4-BE49-F238E27FC236}">
                <a16:creationId xmlns:a16="http://schemas.microsoft.com/office/drawing/2014/main" id="{6B38552B-A2FA-41A0-7253-CF1F5187E3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6894" r="16894"/>
          <a:stretch>
            <a:fillRect/>
          </a:stretch>
        </p:blipFill>
        <p:spPr>
          <a:xfrm>
            <a:off x="7123273" y="3374972"/>
            <a:ext cx="1275594" cy="1275593"/>
          </a:xfrm>
          <a:prstGeom prst="rect">
            <a:avLst/>
          </a:prstGeom>
        </p:spPr>
      </p:pic>
      <p:pic>
        <p:nvPicPr>
          <p:cNvPr id="320" name="Picture Placeholder 53" descr="eric-ward-ISg37AI2A-s-unsplash.jpg">
            <a:extLst>
              <a:ext uri="{FF2B5EF4-FFF2-40B4-BE49-F238E27FC236}">
                <a16:creationId xmlns:a16="http://schemas.microsoft.com/office/drawing/2014/main" id="{46B32E07-3EC3-B7A0-0932-DF8E8580D8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6620" r="16620"/>
          <a:stretch>
            <a:fillRect/>
          </a:stretch>
        </p:blipFill>
        <p:spPr>
          <a:xfrm>
            <a:off x="4899634" y="3363272"/>
            <a:ext cx="1290077" cy="1291191"/>
          </a:xfrm>
          <a:prstGeom prst="rect">
            <a:avLst/>
          </a:prstGeom>
        </p:spPr>
      </p:pic>
      <p:pic>
        <p:nvPicPr>
          <p:cNvPr id="321" name="Picture Placeholder 51" descr="sharon-mccutcheon-8lnbXtxFGZw-unsplash.jpg">
            <a:extLst>
              <a:ext uri="{FF2B5EF4-FFF2-40B4-BE49-F238E27FC236}">
                <a16:creationId xmlns:a16="http://schemas.microsoft.com/office/drawing/2014/main" id="{267E8601-CB48-5392-0C56-25C14CE33A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6667" r="16667"/>
          <a:stretch>
            <a:fillRect/>
          </a:stretch>
        </p:blipFill>
        <p:spPr>
          <a:xfrm>
            <a:off x="2797874" y="3367173"/>
            <a:ext cx="1283392" cy="1283392"/>
          </a:xfrm>
          <a:prstGeom prst="rect">
            <a:avLst/>
          </a:prstGeom>
        </p:spPr>
      </p:pic>
      <p:pic>
        <p:nvPicPr>
          <p:cNvPr id="322" name="Picture Placeholder 48" descr="jacek-dylag-FXXfE5RqkqY-unsplash.jpg">
            <a:extLst>
              <a:ext uri="{FF2B5EF4-FFF2-40B4-BE49-F238E27FC236}">
                <a16:creationId xmlns:a16="http://schemas.microsoft.com/office/drawing/2014/main" id="{59AF7D43-2249-7979-B062-50DB78BF0A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6612" r="16612"/>
          <a:stretch>
            <a:fillRect/>
          </a:stretch>
        </p:blipFill>
        <p:spPr>
          <a:xfrm>
            <a:off x="850818" y="3374971"/>
            <a:ext cx="1276708" cy="1275594"/>
          </a:xfrm>
          <a:prstGeom prst="rect">
            <a:avLst/>
          </a:prstGeom>
        </p:spPr>
      </p:pic>
      <p:pic>
        <p:nvPicPr>
          <p:cNvPr id="323" name="Picture Placeholder 47" descr="matthew-ronder-seid-a26dDc5w4NM-unsplash.jpg">
            <a:extLst>
              <a:ext uri="{FF2B5EF4-FFF2-40B4-BE49-F238E27FC236}">
                <a16:creationId xmlns:a16="http://schemas.microsoft.com/office/drawing/2014/main" id="{680D2F99-56A1-BA9B-B11D-54E9C60ED1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14871" b="14871"/>
          <a:stretch>
            <a:fillRect/>
          </a:stretch>
        </p:blipFill>
        <p:spPr>
          <a:xfrm>
            <a:off x="7154952" y="1461134"/>
            <a:ext cx="1275594" cy="1275593"/>
          </a:xfrm>
          <a:prstGeom prst="rect">
            <a:avLst/>
          </a:prstGeom>
        </p:spPr>
      </p:pic>
      <p:pic>
        <p:nvPicPr>
          <p:cNvPr id="324" name="Picture Placeholder 46" descr="markus-spiske-3Tf1J8q9bBA-unsplash.jpg">
            <a:extLst>
              <a:ext uri="{FF2B5EF4-FFF2-40B4-BE49-F238E27FC236}">
                <a16:creationId xmlns:a16="http://schemas.microsoft.com/office/drawing/2014/main" id="{084AD6BD-7484-8C60-0CBB-8DD5BABF1C5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6670" r="16670"/>
          <a:stretch>
            <a:fillRect/>
          </a:stretch>
        </p:blipFill>
        <p:spPr>
          <a:xfrm>
            <a:off x="4899633" y="1483087"/>
            <a:ext cx="1290077" cy="1291191"/>
          </a:xfrm>
          <a:prstGeom prst="rect">
            <a:avLst/>
          </a:prstGeom>
        </p:spPr>
      </p:pic>
      <p:pic>
        <p:nvPicPr>
          <p:cNvPr id="325" name="Picture Placeholder 44" descr="tierra-mallorca-rgJ1J8SDEAY-unsplash.jpg">
            <a:extLst>
              <a:ext uri="{FF2B5EF4-FFF2-40B4-BE49-F238E27FC236}">
                <a16:creationId xmlns:a16="http://schemas.microsoft.com/office/drawing/2014/main" id="{55D709B5-CABD-4E91-700A-5F0DB83130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2457" r="12457"/>
          <a:stretch>
            <a:fillRect/>
          </a:stretch>
        </p:blipFill>
        <p:spPr>
          <a:xfrm>
            <a:off x="2816256" y="1451699"/>
            <a:ext cx="1283392" cy="1283392"/>
          </a:xfrm>
          <a:prstGeom prst="rect">
            <a:avLst/>
          </a:prstGeom>
        </p:spPr>
      </p:pic>
      <p:pic>
        <p:nvPicPr>
          <p:cNvPr id="326" name="Picture Placeholder 45" descr="matthew-guay-Q7wDdmgCBFg-unsplash.jpg">
            <a:extLst>
              <a:ext uri="{FF2B5EF4-FFF2-40B4-BE49-F238E27FC236}">
                <a16:creationId xmlns:a16="http://schemas.microsoft.com/office/drawing/2014/main" id="{AE2F9040-E1A2-11FC-DB65-DFBD2B2BFCD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5177" r="25177"/>
          <a:stretch>
            <a:fillRect/>
          </a:stretch>
        </p:blipFill>
        <p:spPr>
          <a:xfrm>
            <a:off x="885840" y="1461133"/>
            <a:ext cx="1276708" cy="1275594"/>
          </a:xfrm>
          <a:prstGeom prst="rect">
            <a:avLst/>
          </a:prstGeom>
        </p:spPr>
      </p:pic>
      <p:sp>
        <p:nvSpPr>
          <p:cNvPr id="327" name="Text Placeholder 52">
            <a:extLst>
              <a:ext uri="{FF2B5EF4-FFF2-40B4-BE49-F238E27FC236}">
                <a16:creationId xmlns:a16="http://schemas.microsoft.com/office/drawing/2014/main" id="{A9B4BE5A-4F5D-AEBA-B0A0-14756A696342}"/>
              </a:ext>
            </a:extLst>
          </p:cNvPr>
          <p:cNvSpPr txBox="1">
            <a:spLocks/>
          </p:cNvSpPr>
          <p:nvPr/>
        </p:nvSpPr>
        <p:spPr bwMode="auto">
          <a:xfrm>
            <a:off x="4924187" y="3476475"/>
            <a:ext cx="1297875" cy="111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1200" b="1" dirty="0">
              <a:latin typeface="Book Antiqua" panose="02040602050305030304" pitchFamily="18" charset="0"/>
            </a:endParaRP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3200" b="1" dirty="0">
                <a:latin typeface="Book Antiqua" panose="02040602050305030304" pitchFamily="18" charset="0"/>
              </a:rPr>
              <a:t>PETS</a:t>
            </a:r>
          </a:p>
        </p:txBody>
      </p:sp>
      <p:sp>
        <p:nvSpPr>
          <p:cNvPr id="328" name="Text Placeholder 20">
            <a:extLst>
              <a:ext uri="{FF2B5EF4-FFF2-40B4-BE49-F238E27FC236}">
                <a16:creationId xmlns:a16="http://schemas.microsoft.com/office/drawing/2014/main" id="{98145ABB-823D-8C8A-FC59-1A171C0E3208}"/>
              </a:ext>
            </a:extLst>
          </p:cNvPr>
          <p:cNvSpPr txBox="1">
            <a:spLocks/>
          </p:cNvSpPr>
          <p:nvPr/>
        </p:nvSpPr>
        <p:spPr bwMode="auto">
          <a:xfrm>
            <a:off x="2581276" y="3457525"/>
            <a:ext cx="1663092" cy="110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b="1">
              <a:latin typeface="Book Antiqua" panose="02040602050305030304" pitchFamily="18" charset="0"/>
            </a:endParaRP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b="1">
                <a:latin typeface="Book Antiqua" panose="02040602050305030304" pitchFamily="18" charset="0"/>
              </a:rPr>
              <a:t>RETIREMENT</a:t>
            </a: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b="1">
                <a:latin typeface="Book Antiqua" panose="02040602050305030304" pitchFamily="18" charset="0"/>
              </a:rPr>
              <a:t>ACCOUNTS</a:t>
            </a:r>
          </a:p>
        </p:txBody>
      </p:sp>
      <p:sp>
        <p:nvSpPr>
          <p:cNvPr id="329" name="Text Placeholder 20">
            <a:extLst>
              <a:ext uri="{FF2B5EF4-FFF2-40B4-BE49-F238E27FC236}">
                <a16:creationId xmlns:a16="http://schemas.microsoft.com/office/drawing/2014/main" id="{C3A7844C-C831-4365-40E1-377797A06974}"/>
              </a:ext>
            </a:extLst>
          </p:cNvPr>
          <p:cNvSpPr txBox="1">
            <a:spLocks/>
          </p:cNvSpPr>
          <p:nvPr/>
        </p:nvSpPr>
        <p:spPr bwMode="auto">
          <a:xfrm>
            <a:off x="815724" y="3449724"/>
            <a:ext cx="1416939" cy="110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2000" b="1" dirty="0">
              <a:latin typeface="Book Antiqua" panose="02040602050305030304" pitchFamily="18" charset="0"/>
            </a:endParaRP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 b="1" dirty="0">
                <a:latin typeface="Book Antiqua" panose="02040602050305030304" pitchFamily="18" charset="0"/>
              </a:rPr>
              <a:t>JEWELRY</a:t>
            </a:r>
          </a:p>
        </p:txBody>
      </p:sp>
      <p:sp>
        <p:nvSpPr>
          <p:cNvPr id="330" name="Text Placeholder 18">
            <a:extLst>
              <a:ext uri="{FF2B5EF4-FFF2-40B4-BE49-F238E27FC236}">
                <a16:creationId xmlns:a16="http://schemas.microsoft.com/office/drawing/2014/main" id="{305C8245-3BD9-6D22-4684-FCB4DF4F16BE}"/>
              </a:ext>
            </a:extLst>
          </p:cNvPr>
          <p:cNvSpPr txBox="1">
            <a:spLocks/>
          </p:cNvSpPr>
          <p:nvPr/>
        </p:nvSpPr>
        <p:spPr bwMode="auto">
          <a:xfrm>
            <a:off x="7077354" y="1463290"/>
            <a:ext cx="1407240" cy="110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1200" b="1">
              <a:latin typeface="Book Antiqua" panose="02040602050305030304" pitchFamily="18" charset="0"/>
            </a:endParaRP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latin typeface="Book Antiqua" panose="02040602050305030304" pitchFamily="18" charset="0"/>
              </a:rPr>
              <a:t>VEHICLES</a:t>
            </a:r>
          </a:p>
        </p:txBody>
      </p:sp>
      <p:sp>
        <p:nvSpPr>
          <p:cNvPr id="331" name="Text Placeholder 16">
            <a:extLst>
              <a:ext uri="{FF2B5EF4-FFF2-40B4-BE49-F238E27FC236}">
                <a16:creationId xmlns:a16="http://schemas.microsoft.com/office/drawing/2014/main" id="{32156CA5-FE4E-751B-B404-15AE569B84A2}"/>
              </a:ext>
            </a:extLst>
          </p:cNvPr>
          <p:cNvSpPr txBox="1">
            <a:spLocks/>
          </p:cNvSpPr>
          <p:nvPr/>
        </p:nvSpPr>
        <p:spPr bwMode="auto">
          <a:xfrm>
            <a:off x="4923846" y="1317150"/>
            <a:ext cx="1283392" cy="112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1800" b="1">
              <a:latin typeface="Book Antiqua" panose="02040602050305030304" pitchFamily="18" charset="0"/>
            </a:endParaRP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latin typeface="Book Antiqua" panose="02040602050305030304" pitchFamily="18" charset="0"/>
              </a:rPr>
              <a:t>STOCK</a:t>
            </a: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latin typeface="Book Antiqua" panose="02040602050305030304" pitchFamily="18" charset="0"/>
              </a:rPr>
              <a:t>&amp;</a:t>
            </a: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latin typeface="Book Antiqua" panose="02040602050305030304" pitchFamily="18" charset="0"/>
              </a:rPr>
              <a:t>BONDS</a:t>
            </a:r>
          </a:p>
        </p:txBody>
      </p:sp>
      <p:sp>
        <p:nvSpPr>
          <p:cNvPr id="332" name="Text Placeholder 12">
            <a:extLst>
              <a:ext uri="{FF2B5EF4-FFF2-40B4-BE49-F238E27FC236}">
                <a16:creationId xmlns:a16="http://schemas.microsoft.com/office/drawing/2014/main" id="{BA4B7FEF-9D46-5A4B-5821-1B715EAB3037}"/>
              </a:ext>
            </a:extLst>
          </p:cNvPr>
          <p:cNvSpPr txBox="1">
            <a:spLocks/>
          </p:cNvSpPr>
          <p:nvPr/>
        </p:nvSpPr>
        <p:spPr bwMode="auto">
          <a:xfrm>
            <a:off x="732325" y="1480609"/>
            <a:ext cx="1648873" cy="107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1600" b="1" dirty="0">
              <a:latin typeface="Book Antiqua" panose="02040602050305030304" pitchFamily="18" charset="0"/>
            </a:endParaRP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600" b="1" dirty="0">
                <a:latin typeface="Book Antiqua" panose="02040602050305030304" pitchFamily="18" charset="0"/>
              </a:rPr>
              <a:t>BANK</a:t>
            </a: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600" b="1" dirty="0">
                <a:latin typeface="Book Antiqua" panose="02040602050305030304" pitchFamily="18" charset="0"/>
              </a:rPr>
              <a:t>ACCOUNTS</a:t>
            </a:r>
          </a:p>
        </p:txBody>
      </p:sp>
      <p:sp>
        <p:nvSpPr>
          <p:cNvPr id="333" name="Text Placeholder 14">
            <a:extLst>
              <a:ext uri="{FF2B5EF4-FFF2-40B4-BE49-F238E27FC236}">
                <a16:creationId xmlns:a16="http://schemas.microsoft.com/office/drawing/2014/main" id="{FE9B162D-0662-9BEF-7FF4-776AD0E6123D}"/>
              </a:ext>
            </a:extLst>
          </p:cNvPr>
          <p:cNvSpPr txBox="1">
            <a:spLocks/>
          </p:cNvSpPr>
          <p:nvPr/>
        </p:nvSpPr>
        <p:spPr bwMode="auto">
          <a:xfrm>
            <a:off x="2839503" y="1368543"/>
            <a:ext cx="1268909" cy="133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en-US" sz="2000" b="1" dirty="0">
              <a:latin typeface="Book Antiqua" panose="02040602050305030304" pitchFamily="18" charset="0"/>
            </a:endParaRP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 b="1" dirty="0">
                <a:latin typeface="Book Antiqua" panose="02040602050305030304" pitchFamily="18" charset="0"/>
              </a:rPr>
              <a:t>REAL</a:t>
            </a: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 b="1" dirty="0">
                <a:latin typeface="Book Antiqua" panose="02040602050305030304" pitchFamily="18" charset="0"/>
              </a:rPr>
              <a:t>ESTATE</a:t>
            </a:r>
          </a:p>
        </p:txBody>
      </p:sp>
      <p:sp>
        <p:nvSpPr>
          <p:cNvPr id="334" name="Text Placeholder 20">
            <a:extLst>
              <a:ext uri="{FF2B5EF4-FFF2-40B4-BE49-F238E27FC236}">
                <a16:creationId xmlns:a16="http://schemas.microsoft.com/office/drawing/2014/main" id="{C08DB92D-8D79-826E-BAB2-1B312B17EE06}"/>
              </a:ext>
            </a:extLst>
          </p:cNvPr>
          <p:cNvSpPr txBox="1">
            <a:spLocks/>
          </p:cNvSpPr>
          <p:nvPr/>
        </p:nvSpPr>
        <p:spPr bwMode="auto">
          <a:xfrm>
            <a:off x="7057450" y="3523716"/>
            <a:ext cx="1407240" cy="110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 dirty="0">
                <a:latin typeface="Book Antiqua" panose="02040602050305030304" pitchFamily="18" charset="0"/>
              </a:rPr>
              <a:t>INTEREST </a:t>
            </a: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 dirty="0">
                <a:latin typeface="Book Antiqua" panose="02040602050305030304" pitchFamily="18" charset="0"/>
              </a:rPr>
              <a:t>IN</a:t>
            </a:r>
          </a:p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 dirty="0">
                <a:latin typeface="Book Antiqua" panose="02040602050305030304" pitchFamily="18" charset="0"/>
              </a:rPr>
              <a:t>ASSESTS</a:t>
            </a:r>
            <a:endParaRPr lang="en-US" altLang="en-US" sz="1800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" grpId="0"/>
      <p:bldP spid="328" grpId="0"/>
      <p:bldP spid="329" grpId="0"/>
      <p:bldP spid="330" grpId="0"/>
      <p:bldP spid="331" grpId="0"/>
      <p:bldP spid="332" grpId="0"/>
      <p:bldP spid="333" grpId="0"/>
      <p:bldP spid="3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>
            <a:spLocks noGrp="1"/>
          </p:cNvSpPr>
          <p:nvPr>
            <p:ph type="title"/>
          </p:nvPr>
        </p:nvSpPr>
        <p:spPr>
          <a:xfrm>
            <a:off x="642502" y="1806201"/>
            <a:ext cx="6708932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ttrocento"/>
              </a:rPr>
              <a:t>W</a:t>
            </a:r>
            <a:r>
              <a:rPr lang="en" dirty="0">
                <a:latin typeface="Quattrocento"/>
              </a:rPr>
              <a:t>hat happens to your pet without a plan?</a:t>
            </a:r>
            <a:endParaRPr lang="en-US" dirty="0">
              <a:latin typeface="Quattrocento"/>
            </a:endParaRPr>
          </a:p>
        </p:txBody>
      </p:sp>
      <p:sp>
        <p:nvSpPr>
          <p:cNvPr id="331" name="Google Shape;331;p43"/>
          <p:cNvSpPr txBox="1"/>
          <p:nvPr/>
        </p:nvSpPr>
        <p:spPr>
          <a:xfrm>
            <a:off x="376722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5357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>
          <a:extLst>
            <a:ext uri="{FF2B5EF4-FFF2-40B4-BE49-F238E27FC236}">
              <a16:creationId xmlns:a16="http://schemas.microsoft.com/office/drawing/2014/main" id="{13EA6BAC-B063-5A80-5C19-D3733551E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8">
            <a:extLst>
              <a:ext uri="{FF2B5EF4-FFF2-40B4-BE49-F238E27FC236}">
                <a16:creationId xmlns:a16="http://schemas.microsoft.com/office/drawing/2014/main" id="{7840BD83-4364-2BAF-2EAC-35F9FCB41E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6980" y="157669"/>
            <a:ext cx="4043100" cy="61552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latin typeface="Quattrocento"/>
              </a:rPr>
              <a:t>Without A Plan:</a:t>
            </a:r>
          </a:p>
        </p:txBody>
      </p:sp>
      <p:sp>
        <p:nvSpPr>
          <p:cNvPr id="532" name="Google Shape;532;p58">
            <a:extLst>
              <a:ext uri="{FF2B5EF4-FFF2-40B4-BE49-F238E27FC236}">
                <a16:creationId xmlns:a16="http://schemas.microsoft.com/office/drawing/2014/main" id="{E071129D-7011-0C08-2ABB-CAC6CA3290F7}"/>
              </a:ext>
            </a:extLst>
          </p:cNvPr>
          <p:cNvSpPr txBox="1"/>
          <p:nvPr/>
        </p:nvSpPr>
        <p:spPr>
          <a:xfrm>
            <a:off x="3761400" y="4881075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99B1F-9645-9F13-C87B-A82C354F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688" y="1291983"/>
            <a:ext cx="5374912" cy="2660891"/>
          </a:xfrm>
        </p:spPr>
        <p:txBody>
          <a:bodyPr/>
          <a:lstStyle/>
          <a:p>
            <a:pPr algn="l"/>
            <a:r>
              <a:rPr lang="en-US" sz="2800" dirty="0"/>
              <a:t>Your Pets Future is Left to Chance</a:t>
            </a:r>
          </a:p>
          <a:p>
            <a:pPr algn="l"/>
            <a:r>
              <a:rPr lang="en-US" sz="2800" dirty="0"/>
              <a:t>Uncertainty in Care, Financial Support, etc.</a:t>
            </a:r>
          </a:p>
          <a:p>
            <a:pPr algn="l"/>
            <a:r>
              <a:rPr lang="en-US" sz="2800" dirty="0"/>
              <a:t>Create Legally Enforceable Documents</a:t>
            </a:r>
          </a:p>
          <a:p>
            <a:pPr lvl="1" algn="l"/>
            <a:r>
              <a:rPr lang="en-US" sz="2800" dirty="0"/>
              <a:t>Will/Trust</a:t>
            </a:r>
          </a:p>
          <a:p>
            <a:pPr marL="609600" lvl="1" indent="0" algn="l">
              <a:buNone/>
            </a:pPr>
            <a:endParaRPr lang="en-US" sz="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7DC3B0-6BEC-4815-2F9D-F8B7D52FD0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578" b="25318"/>
          <a:stretch>
            <a:fillRect/>
          </a:stretch>
        </p:blipFill>
        <p:spPr>
          <a:xfrm rot="5400000">
            <a:off x="4917778" y="1489600"/>
            <a:ext cx="5143500" cy="21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7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>
          <a:extLst>
            <a:ext uri="{FF2B5EF4-FFF2-40B4-BE49-F238E27FC236}">
              <a16:creationId xmlns:a16="http://schemas.microsoft.com/office/drawing/2014/main" id="{F295650F-CA14-F0C0-DC85-F189C8599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>
            <a:extLst>
              <a:ext uri="{FF2B5EF4-FFF2-40B4-BE49-F238E27FC236}">
                <a16:creationId xmlns:a16="http://schemas.microsoft.com/office/drawing/2014/main" id="{6A218214-2742-9F26-6DE2-F08C515D149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90600" y="1281300"/>
            <a:ext cx="7161048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ttrocento" panose="02020502030000000404" pitchFamily="18" charset="0"/>
              </a:rPr>
              <a:t>Who Will Care For Your Pet?</a:t>
            </a:r>
            <a:endParaRPr dirty="0">
              <a:latin typeface="Quattrocento" panose="02020502030000000404" pitchFamily="18" charset="0"/>
            </a:endParaRPr>
          </a:p>
        </p:txBody>
      </p:sp>
      <p:sp>
        <p:nvSpPr>
          <p:cNvPr id="331" name="Google Shape;331;p43">
            <a:extLst>
              <a:ext uri="{FF2B5EF4-FFF2-40B4-BE49-F238E27FC236}">
                <a16:creationId xmlns:a16="http://schemas.microsoft.com/office/drawing/2014/main" id="{F67B4C85-F137-2FF8-15A3-F17F3748C292}"/>
              </a:ext>
            </a:extLst>
          </p:cNvPr>
          <p:cNvSpPr txBox="1"/>
          <p:nvPr/>
        </p:nvSpPr>
        <p:spPr>
          <a:xfrm>
            <a:off x="376722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900" b="0" i="0" u="none" strike="noStrike" kern="0" cap="none" spc="0" normalizeH="0" baseline="0" noProof="0" dirty="0">
                <a:ln>
                  <a:noFill/>
                </a:ln>
                <a:solidFill>
                  <a:srgbClr val="A29B92"/>
                </a:solidFill>
                <a:effectLst/>
                <a:uLnTx/>
                <a:uFillTx/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826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8"/>
          <p:cNvSpPr txBox="1"/>
          <p:nvPr/>
        </p:nvSpPr>
        <p:spPr>
          <a:xfrm>
            <a:off x="3761400" y="4881075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900" b="0" i="0" u="none" strike="noStrike" kern="0" cap="none" spc="0" normalizeH="0" baseline="0" noProof="0" dirty="0">
                <a:ln>
                  <a:noFill/>
                </a:ln>
                <a:solidFill>
                  <a:srgbClr val="A29B92"/>
                </a:solidFill>
                <a:effectLst/>
                <a:uLnTx/>
                <a:uFillTx/>
                <a:latin typeface="Quattrocento"/>
                <a:ea typeface="Quattrocento"/>
                <a:cs typeface="Quattrocento"/>
                <a:sym typeface="Quattrocento"/>
              </a:rPr>
              <a:t>Schromen Law 2025 ©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314C6-2480-50F6-9A08-C940AC97C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23" y="940699"/>
            <a:ext cx="5374912" cy="3089894"/>
          </a:xfrm>
        </p:spPr>
        <p:txBody>
          <a:bodyPr>
            <a:noAutofit/>
          </a:bodyPr>
          <a:lstStyle/>
          <a:p>
            <a:pPr algn="l">
              <a:lnSpc>
                <a:spcPct val="170000"/>
              </a:lnSpc>
            </a:pPr>
            <a:r>
              <a:rPr lang="en-US" sz="2000" dirty="0"/>
              <a:t>Caregiving &amp; Guardianship</a:t>
            </a:r>
          </a:p>
          <a:p>
            <a:pPr lvl="1" algn="l">
              <a:lnSpc>
                <a:spcPct val="170000"/>
              </a:lnSpc>
            </a:pPr>
            <a:r>
              <a:rPr lang="en-US" sz="2000" dirty="0"/>
              <a:t>People, Rescues, Shelters, etc.</a:t>
            </a:r>
          </a:p>
          <a:p>
            <a:pPr algn="l">
              <a:lnSpc>
                <a:spcPct val="170000"/>
              </a:lnSpc>
            </a:pPr>
            <a:r>
              <a:rPr lang="en-US" sz="2000" dirty="0"/>
              <a:t>Money for Care</a:t>
            </a:r>
          </a:p>
          <a:p>
            <a:pPr lvl="1" algn="l">
              <a:lnSpc>
                <a:spcPct val="170000"/>
              </a:lnSpc>
            </a:pPr>
            <a:r>
              <a:rPr lang="en-US" sz="2000" dirty="0"/>
              <a:t>Lump sum, planned for lifetime</a:t>
            </a:r>
          </a:p>
          <a:p>
            <a:pPr algn="l">
              <a:lnSpc>
                <a:spcPct val="170000"/>
              </a:lnSpc>
            </a:pPr>
            <a:r>
              <a:rPr lang="en-US" sz="2000" dirty="0"/>
              <a:t>Pet Care Instructions</a:t>
            </a:r>
          </a:p>
          <a:p>
            <a:pPr algn="l">
              <a:lnSpc>
                <a:spcPct val="170000"/>
              </a:lnSpc>
            </a:pPr>
            <a:endParaRPr lang="en-US" sz="2000" dirty="0"/>
          </a:p>
          <a:p>
            <a:pPr marL="152400" indent="0" algn="l">
              <a:lnSpc>
                <a:spcPct val="170000"/>
              </a:lnSpc>
              <a:buNone/>
            </a:pP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EAD357-2013-3391-F416-4B503B32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279"/>
          <a:stretch>
            <a:fillRect/>
          </a:stretch>
        </p:blipFill>
        <p:spPr>
          <a:xfrm>
            <a:off x="6177545" y="773192"/>
            <a:ext cx="2736211" cy="3815071"/>
          </a:xfrm>
          <a:prstGeom prst="rect">
            <a:avLst/>
          </a:prstGeom>
        </p:spPr>
      </p:pic>
      <p:sp>
        <p:nvSpPr>
          <p:cNvPr id="6" name="Google Shape;532;p58">
            <a:extLst>
              <a:ext uri="{FF2B5EF4-FFF2-40B4-BE49-F238E27FC236}">
                <a16:creationId xmlns:a16="http://schemas.microsoft.com/office/drawing/2014/main" id="{B92B2E33-EC9E-1785-771B-73C19C9A602B}"/>
              </a:ext>
            </a:extLst>
          </p:cNvPr>
          <p:cNvSpPr txBox="1"/>
          <p:nvPr/>
        </p:nvSpPr>
        <p:spPr>
          <a:xfrm>
            <a:off x="3761400" y="4881075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>
            <a:spLocks noGrp="1"/>
          </p:cNvSpPr>
          <p:nvPr>
            <p:ph type="ctrTitle"/>
          </p:nvPr>
        </p:nvSpPr>
        <p:spPr>
          <a:xfrm>
            <a:off x="690600" y="1281300"/>
            <a:ext cx="7161048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ttrocento"/>
              </a:rPr>
              <a:t>Pet Planning in a Will</a:t>
            </a:r>
            <a:endParaRPr lang="en-US" dirty="0"/>
          </a:p>
        </p:txBody>
      </p:sp>
      <p:sp>
        <p:nvSpPr>
          <p:cNvPr id="331" name="Google Shape;331;p43"/>
          <p:cNvSpPr txBox="1"/>
          <p:nvPr/>
        </p:nvSpPr>
        <p:spPr>
          <a:xfrm>
            <a:off x="376722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5308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742D210-B1B8-4F76-D86E-3553D967C678}"/>
              </a:ext>
            </a:extLst>
          </p:cNvPr>
          <p:cNvSpPr txBox="1"/>
          <p:nvPr/>
        </p:nvSpPr>
        <p:spPr>
          <a:xfrm>
            <a:off x="3793529" y="465890"/>
            <a:ext cx="4856400" cy="3091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  <a:latin typeface="Quattrocento" panose="02020502030000000404" pitchFamily="18" charset="0"/>
              </a:rPr>
              <a:t>Specific Bequests to Shelters, Rescues, Veterinary Organizations, etc. 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  <a:latin typeface="Quattrocento" panose="02020502030000000404" pitchFamily="18" charset="0"/>
              </a:rPr>
              <a:t>Chooses Caregiver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  <a:latin typeface="Quattrocento" panose="02020502030000000404" pitchFamily="18" charset="0"/>
              </a:rPr>
              <a:t>Chooses Back Up Caregiver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  <a:latin typeface="Quattrocento" panose="02020502030000000404" pitchFamily="18" charset="0"/>
              </a:rPr>
              <a:t>Specific Bequest to Caregiver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4C7615-B366-AD03-3A75-8B8283535288}"/>
              </a:ext>
            </a:extLst>
          </p:cNvPr>
          <p:cNvSpPr txBox="1"/>
          <p:nvPr/>
        </p:nvSpPr>
        <p:spPr>
          <a:xfrm>
            <a:off x="5394491" y="4803476"/>
            <a:ext cx="4856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11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48EF5F-6018-BF51-DA12-0DAE13D443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90" r="6933"/>
          <a:stretch>
            <a:fillRect/>
          </a:stretch>
        </p:blipFill>
        <p:spPr>
          <a:xfrm>
            <a:off x="132074" y="330679"/>
            <a:ext cx="3617436" cy="44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62482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>
            <a:spLocks noGrp="1"/>
          </p:cNvSpPr>
          <p:nvPr>
            <p:ph type="ctrTitle"/>
          </p:nvPr>
        </p:nvSpPr>
        <p:spPr>
          <a:xfrm>
            <a:off x="690600" y="1281300"/>
            <a:ext cx="7161048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ttrocento"/>
              </a:rPr>
              <a:t>Pet Trusts</a:t>
            </a:r>
          </a:p>
        </p:txBody>
      </p:sp>
      <p:sp>
        <p:nvSpPr>
          <p:cNvPr id="331" name="Google Shape;331;p43"/>
          <p:cNvSpPr txBox="1"/>
          <p:nvPr/>
        </p:nvSpPr>
        <p:spPr>
          <a:xfrm>
            <a:off x="376722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7331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0EFD4E4-0942-538E-95C5-FC316633B086}"/>
              </a:ext>
            </a:extLst>
          </p:cNvPr>
          <p:cNvSpPr txBox="1"/>
          <p:nvPr/>
        </p:nvSpPr>
        <p:spPr>
          <a:xfrm>
            <a:off x="664200" y="170690"/>
            <a:ext cx="4698000" cy="5076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Quattrocento" panose="02020502030000000404" pitchFamily="18" charset="0"/>
              </a:rPr>
              <a:t>Intentional Planning &amp; Control</a:t>
            </a:r>
            <a:endParaRPr lang="en-US" sz="2800" i="1" dirty="0">
              <a:solidFill>
                <a:schemeClr val="tx1"/>
              </a:solidFill>
              <a:latin typeface="Quattrocento" panose="020205020300000004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Quattrocento" panose="02020502030000000404" pitchFamily="18" charset="0"/>
              </a:rPr>
              <a:t>Identifies Pet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Quattrocento" panose="02020502030000000404" pitchFamily="18" charset="0"/>
              </a:rPr>
              <a:t>Appoints a Trustee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Quattrocento" panose="02020502030000000404" pitchFamily="18" charset="0"/>
              </a:rPr>
              <a:t>Names a Caregiver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Quattrocento" panose="02020502030000000404" pitchFamily="18" charset="0"/>
              </a:rPr>
              <a:t>Provides Funding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Quattrocento" panose="02020502030000000404" pitchFamily="18" charset="0"/>
              </a:rPr>
              <a:t>Establishes Instructions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Quattrocento" panose="020205020300000004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540588-85FD-14CE-4E3E-001B4AA3DA8C}"/>
              </a:ext>
            </a:extLst>
          </p:cNvPr>
          <p:cNvSpPr txBox="1"/>
          <p:nvPr/>
        </p:nvSpPr>
        <p:spPr>
          <a:xfrm>
            <a:off x="2223000" y="4881890"/>
            <a:ext cx="4698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1EBB9-8C33-8409-6B67-F620C2706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311196" y="938168"/>
            <a:ext cx="4234995" cy="317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13855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9AF4C-E2ED-D4B7-09BC-45A98CF5E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77D4E92-861D-97CB-0164-8762B4650C3F}"/>
              </a:ext>
            </a:extLst>
          </p:cNvPr>
          <p:cNvSpPr txBox="1"/>
          <p:nvPr/>
        </p:nvSpPr>
        <p:spPr>
          <a:xfrm>
            <a:off x="3793529" y="465890"/>
            <a:ext cx="4856400" cy="4107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  <a:latin typeface="Quattrocento" panose="02020502030000000404" pitchFamily="18" charset="0"/>
              </a:rPr>
              <a:t>What Amount Should You Leave? Account for ongoing expenses, veterinary care, expected remaining lifetime</a:t>
            </a:r>
          </a:p>
          <a:p>
            <a:pPr lvl="6" algn="ctr">
              <a:lnSpc>
                <a:spcPct val="150000"/>
              </a:lnSpc>
            </a:pPr>
            <a:endParaRPr lang="en-US" altLang="en-US" sz="2200" dirty="0">
              <a:solidFill>
                <a:schemeClr val="tx1"/>
              </a:solidFill>
              <a:latin typeface="Quattrocento" panose="02020502030000000404" pitchFamily="18" charset="0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  <a:latin typeface="Quattrocento" panose="02020502030000000404" pitchFamily="18" charset="0"/>
              </a:rPr>
              <a:t>What Happens to the Money After Your Pet Passes? 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sz="2200" dirty="0">
                <a:solidFill>
                  <a:schemeClr val="tx1"/>
                </a:solidFill>
                <a:latin typeface="Quattrocento" panose="02020502030000000404" pitchFamily="18" charset="0"/>
              </a:rPr>
              <a:t>Remainder Beneficiary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5E46E9-8B02-6B7E-6372-906842D0A5D6}"/>
              </a:ext>
            </a:extLst>
          </p:cNvPr>
          <p:cNvSpPr txBox="1"/>
          <p:nvPr/>
        </p:nvSpPr>
        <p:spPr>
          <a:xfrm>
            <a:off x="5394491" y="4803476"/>
            <a:ext cx="4856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11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028F65-C8D6-F0C1-D5E2-51E41F7E7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405353" y="955925"/>
            <a:ext cx="4308865" cy="323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6949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>
            <a:spLocks noGrp="1"/>
          </p:cNvSpPr>
          <p:nvPr>
            <p:ph type="title"/>
          </p:nvPr>
        </p:nvSpPr>
        <p:spPr>
          <a:xfrm>
            <a:off x="607059" y="1344707"/>
            <a:ext cx="5668851" cy="23801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ttrocento" panose="02020502030000000404" pitchFamily="18" charset="0"/>
              </a:rPr>
              <a:t>Charitable Planning &amp; Planned Giving</a:t>
            </a:r>
            <a:endParaRPr dirty="0">
              <a:latin typeface="Quattrocento" panose="02020502030000000404" pitchFamily="18" charset="0"/>
            </a:endParaRPr>
          </a:p>
        </p:txBody>
      </p:sp>
      <p:sp>
        <p:nvSpPr>
          <p:cNvPr id="331" name="Google Shape;331;p43"/>
          <p:cNvSpPr txBox="1"/>
          <p:nvPr/>
        </p:nvSpPr>
        <p:spPr>
          <a:xfrm>
            <a:off x="376722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557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2BBEF-71B3-3BF7-E539-00F97D1EB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41BF2A3-2CBF-5D98-60F0-13342BD6BC8B}"/>
              </a:ext>
            </a:extLst>
          </p:cNvPr>
          <p:cNvSpPr txBox="1"/>
          <p:nvPr/>
        </p:nvSpPr>
        <p:spPr>
          <a:xfrm>
            <a:off x="664200" y="170690"/>
            <a:ext cx="4698000" cy="4984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Quattrocento" panose="02020502030000000404" pitchFamily="18" charset="0"/>
              </a:rPr>
              <a:t>Making Charitable Bequests</a:t>
            </a: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Quattrocento" panose="02020502030000000404" pitchFamily="18" charset="0"/>
              </a:rPr>
              <a:t> Lifetime Gifts</a:t>
            </a: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Quattrocento" panose="02020502030000000404" pitchFamily="18" charset="0"/>
              </a:rPr>
              <a:t> Specific Bequests</a:t>
            </a:r>
          </a:p>
          <a:p>
            <a:pPr lvl="1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Quattrocento" panose="02020502030000000404" pitchFamily="18" charset="0"/>
              </a:rPr>
              <a:t> Donor Advised Funds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Quattrocento" panose="02020502030000000404" pitchFamily="18" charset="0"/>
              </a:rPr>
              <a:t> Charitable Trusts (tax planning)</a:t>
            </a:r>
          </a:p>
          <a:p>
            <a:pPr marL="285750" indent="-2857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Quattrocento" panose="02020502030000000404" pitchFamily="18" charset="0"/>
              </a:rPr>
              <a:t>This type of planning allows you to create and/or leave a lasting legacy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Quattrocento" panose="020205020300000004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6007D7-D3F6-6EF8-A803-2F3573AEDACF}"/>
              </a:ext>
            </a:extLst>
          </p:cNvPr>
          <p:cNvSpPr txBox="1"/>
          <p:nvPr/>
        </p:nvSpPr>
        <p:spPr>
          <a:xfrm>
            <a:off x="2223000" y="4881890"/>
            <a:ext cx="4698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D267D7-7B3B-078A-B5C6-6475D6E04B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47" b="17506"/>
          <a:stretch>
            <a:fillRect/>
          </a:stretch>
        </p:blipFill>
        <p:spPr>
          <a:xfrm>
            <a:off x="5384222" y="1291787"/>
            <a:ext cx="3759778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55098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>
            <a:spLocks noGrp="1"/>
          </p:cNvSpPr>
          <p:nvPr>
            <p:ph type="ctrTitle"/>
          </p:nvPr>
        </p:nvSpPr>
        <p:spPr>
          <a:xfrm>
            <a:off x="690600" y="1281300"/>
            <a:ext cx="7161048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Quattrocento"/>
              </a:rPr>
              <a:t>Beneficiaries</a:t>
            </a:r>
          </a:p>
        </p:txBody>
      </p:sp>
      <p:sp>
        <p:nvSpPr>
          <p:cNvPr id="331" name="Google Shape;331;p43"/>
          <p:cNvSpPr txBox="1"/>
          <p:nvPr/>
        </p:nvSpPr>
        <p:spPr>
          <a:xfrm>
            <a:off x="376722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010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Quattrocento"/>
              </a:rPr>
              <a:t>Beneficiaries</a:t>
            </a:r>
            <a:endParaRPr lang="en-US">
              <a:latin typeface="Quattrocento"/>
            </a:endParaRPr>
          </a:p>
        </p:txBody>
      </p:sp>
      <p:sp>
        <p:nvSpPr>
          <p:cNvPr id="383" name="Google Shape;383;p48"/>
          <p:cNvSpPr txBox="1"/>
          <p:nvPr/>
        </p:nvSpPr>
        <p:spPr>
          <a:xfrm>
            <a:off x="3843050" y="491025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966416-80AA-3613-2902-6BF6F729D894}"/>
              </a:ext>
            </a:extLst>
          </p:cNvPr>
          <p:cNvSpPr/>
          <p:nvPr/>
        </p:nvSpPr>
        <p:spPr>
          <a:xfrm>
            <a:off x="518153" y="2013827"/>
            <a:ext cx="2121408" cy="19872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5F1B6D-D0FB-6F61-7C9C-978A607FCD7C}"/>
              </a:ext>
            </a:extLst>
          </p:cNvPr>
          <p:cNvSpPr/>
          <p:nvPr/>
        </p:nvSpPr>
        <p:spPr>
          <a:xfrm>
            <a:off x="3596633" y="2013827"/>
            <a:ext cx="2121408" cy="19872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altLang="en-US" sz="3200">
              <a:solidFill>
                <a:schemeClr val="tx1"/>
              </a:solidFill>
              <a:latin typeface="Quattrocento" panose="020205020300000004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5B4DAE-0483-339A-411E-8B1ABD35F8C6}"/>
              </a:ext>
            </a:extLst>
          </p:cNvPr>
          <p:cNvSpPr/>
          <p:nvPr/>
        </p:nvSpPr>
        <p:spPr>
          <a:xfrm>
            <a:off x="6504439" y="2013827"/>
            <a:ext cx="2121408" cy="19872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altLang="en-US" sz="3200">
              <a:solidFill>
                <a:schemeClr val="tx1"/>
              </a:solidFill>
              <a:latin typeface="Quattrocento" panose="020205020300000004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C61EEF-34FD-7125-955F-CD94B69F7F05}"/>
              </a:ext>
            </a:extLst>
          </p:cNvPr>
          <p:cNvSpPr txBox="1"/>
          <p:nvPr/>
        </p:nvSpPr>
        <p:spPr>
          <a:xfrm>
            <a:off x="616451" y="2062131"/>
            <a:ext cx="19248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4000">
                <a:solidFill>
                  <a:schemeClr val="tx1"/>
                </a:solidFill>
                <a:latin typeface="Quattrocento" panose="02020502030000000404" pitchFamily="18" charset="0"/>
              </a:rPr>
              <a:t>Who </a:t>
            </a:r>
          </a:p>
          <a:p>
            <a:pPr algn="ctr" eaLnBrk="1" hangingPunct="1"/>
            <a:r>
              <a:rPr lang="en-US" altLang="en-US" sz="4000">
                <a:solidFill>
                  <a:schemeClr val="tx1"/>
                </a:solidFill>
                <a:latin typeface="Quattrocento" panose="02020502030000000404" pitchFamily="18" charset="0"/>
              </a:rPr>
              <a:t>&amp; What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9F5432-E3EC-9921-CD96-412F4654D0A0}"/>
              </a:ext>
            </a:extLst>
          </p:cNvPr>
          <p:cNvSpPr txBox="1"/>
          <p:nvPr/>
        </p:nvSpPr>
        <p:spPr>
          <a:xfrm>
            <a:off x="3596633" y="2468866"/>
            <a:ext cx="2121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en-US" sz="3200">
                <a:solidFill>
                  <a:schemeClr val="tx1"/>
                </a:solidFill>
                <a:latin typeface="Quattrocento" panose="02020502030000000404" pitchFamily="18" charset="0"/>
              </a:rPr>
              <a:t>Charitable Giving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6EF99F-486F-DE5E-BEB6-DAF8F790778F}"/>
              </a:ext>
            </a:extLst>
          </p:cNvPr>
          <p:cNvSpPr txBox="1"/>
          <p:nvPr/>
        </p:nvSpPr>
        <p:spPr>
          <a:xfrm>
            <a:off x="6504439" y="2345755"/>
            <a:ext cx="2121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en-US" sz="3600">
                <a:solidFill>
                  <a:schemeClr val="tx1"/>
                </a:solidFill>
                <a:latin typeface="Quattrocento" panose="02020502030000000404" pitchFamily="18" charset="0"/>
              </a:rPr>
              <a:t>Personal Property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619D7-72FA-2CAF-F267-6FA6AA739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79626ECA-8B43-91C6-4DE8-2BB6B1F2F9B5}"/>
              </a:ext>
            </a:extLst>
          </p:cNvPr>
          <p:cNvSpPr txBox="1"/>
          <p:nvPr/>
        </p:nvSpPr>
        <p:spPr>
          <a:xfrm>
            <a:off x="3826424" y="1035679"/>
            <a:ext cx="4856400" cy="5035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9B92"/>
              </a:buClr>
              <a:buSzTx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A29B92"/>
                </a:solidFill>
                <a:effectLst/>
                <a:uLnTx/>
                <a:uFillTx/>
                <a:latin typeface="Palatino" pitchFamily="2" charset="77"/>
                <a:ea typeface="Palatino" pitchFamily="2" charset="77"/>
                <a:cs typeface="Arial"/>
                <a:sym typeface="Arial"/>
              </a:rPr>
              <a:t>Include causes you care about in your planning to create legacy beyond just YOUR pets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9B9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A29B92"/>
                </a:solidFill>
                <a:effectLst/>
                <a:uLnTx/>
                <a:uFillTx/>
                <a:latin typeface="Palatino" pitchFamily="2" charset="77"/>
                <a:ea typeface="Palatino" pitchFamily="2" charset="77"/>
                <a:cs typeface="Arial"/>
                <a:sym typeface="Arial"/>
              </a:rPr>
              <a:t>Ways to include charities/organizations:</a:t>
            </a:r>
          </a:p>
          <a:p>
            <a:pPr lvl="7">
              <a:lnSpc>
                <a:spcPct val="150000"/>
              </a:lnSpc>
              <a:buClr>
                <a:srgbClr val="A29B92"/>
              </a:buClr>
              <a:defRPr/>
            </a:pPr>
            <a:r>
              <a:rPr lang="en-US" sz="1800" dirty="0">
                <a:solidFill>
                  <a:srgbClr val="A29B92"/>
                </a:solidFill>
                <a:latin typeface="Palatino" pitchFamily="2" charset="77"/>
                <a:ea typeface="Palatino" pitchFamily="2" charset="77"/>
              </a:rPr>
              <a:t>	Leaving Specific Bequest</a:t>
            </a:r>
          </a:p>
          <a:p>
            <a:pPr lvl="7">
              <a:lnSpc>
                <a:spcPct val="150000"/>
              </a:lnSpc>
              <a:buClr>
                <a:srgbClr val="A29B92"/>
              </a:buClr>
              <a:defRPr/>
            </a:pPr>
            <a:r>
              <a:rPr lang="en-US" sz="1800" dirty="0">
                <a:solidFill>
                  <a:srgbClr val="A29B92"/>
                </a:solidFill>
                <a:latin typeface="Palatino" pitchFamily="2" charset="77"/>
                <a:ea typeface="Palatino" pitchFamily="2" charset="77"/>
              </a:rPr>
              <a:t>	Leaving Percentage of Estate</a:t>
            </a:r>
          </a:p>
          <a:p>
            <a:pPr lvl="7">
              <a:lnSpc>
                <a:spcPct val="150000"/>
              </a:lnSpc>
              <a:buClr>
                <a:srgbClr val="A29B92"/>
              </a:buClr>
              <a:defRPr/>
            </a:pPr>
            <a:r>
              <a:rPr lang="en-US" sz="1800" dirty="0">
                <a:solidFill>
                  <a:srgbClr val="A29B92"/>
                </a:solidFill>
                <a:latin typeface="Palatino" pitchFamily="2" charset="77"/>
                <a:ea typeface="Palatino" pitchFamily="2" charset="77"/>
              </a:rPr>
              <a:t>	Leaving a Residuary Gift</a:t>
            </a:r>
          </a:p>
          <a:p>
            <a:pPr lvl="7">
              <a:lnSpc>
                <a:spcPct val="150000"/>
              </a:lnSpc>
              <a:buClr>
                <a:srgbClr val="A29B92"/>
              </a:buClr>
              <a:defRPr/>
            </a:pPr>
            <a:r>
              <a:rPr lang="en-US" sz="1800" dirty="0">
                <a:solidFill>
                  <a:srgbClr val="A29B92"/>
                </a:solidFill>
                <a:latin typeface="Palatino" pitchFamily="2" charset="77"/>
                <a:ea typeface="Palatino" pitchFamily="2" charset="77"/>
              </a:rPr>
              <a:t>	Beneficiary Designations</a:t>
            </a:r>
          </a:p>
          <a:p>
            <a:pPr lvl="7">
              <a:lnSpc>
                <a:spcPct val="150000"/>
              </a:lnSpc>
              <a:buClr>
                <a:srgbClr val="A29B92"/>
              </a:buClr>
              <a:defRPr/>
            </a:pPr>
            <a:r>
              <a:rPr lang="en-US" sz="1800" dirty="0">
                <a:solidFill>
                  <a:srgbClr val="A29B92"/>
                </a:solidFill>
                <a:latin typeface="Palatino" pitchFamily="2" charset="77"/>
                <a:ea typeface="Palatino" pitchFamily="2" charset="77"/>
              </a:rPr>
              <a:t>	</a:t>
            </a:r>
          </a:p>
          <a:p>
            <a:pPr marL="342900" lvl="4" indent="-342900">
              <a:lnSpc>
                <a:spcPct val="150000"/>
              </a:lnSpc>
              <a:buClr>
                <a:srgbClr val="A29B92"/>
              </a:buClr>
              <a:buFont typeface="Arial" panose="020B0604020202020204" pitchFamily="34" charset="0"/>
              <a:buChar char="•"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A29B92"/>
              </a:solidFill>
              <a:effectLst/>
              <a:uLnTx/>
              <a:uFillTx/>
              <a:latin typeface="Palatino" pitchFamily="2" charset="77"/>
              <a:ea typeface="Palatino" pitchFamily="2" charset="77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9B9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A29B92"/>
              </a:solidFill>
              <a:effectLst/>
              <a:uLnTx/>
              <a:uFillTx/>
              <a:latin typeface="Palatino" pitchFamily="2" charset="77"/>
              <a:ea typeface="Palatino" pitchFamily="2" charset="77"/>
              <a:cs typeface="Arial"/>
              <a:sym typeface="Arial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29B92"/>
              </a:buClr>
              <a:buSzTx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A29B92"/>
              </a:solidFill>
              <a:effectLst/>
              <a:uLnTx/>
              <a:uFillTx/>
              <a:latin typeface="Palatino" pitchFamily="2" charset="77"/>
              <a:ea typeface="Palatino" pitchFamily="2" charset="77"/>
              <a:cs typeface="Arial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7E1940-9DD5-B6EC-2439-9334C32045AD}"/>
              </a:ext>
            </a:extLst>
          </p:cNvPr>
          <p:cNvSpPr txBox="1"/>
          <p:nvPr/>
        </p:nvSpPr>
        <p:spPr>
          <a:xfrm>
            <a:off x="5394491" y="4803476"/>
            <a:ext cx="4856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29B92"/>
                </a:solidFill>
                <a:effectLst/>
                <a:uLnTx/>
                <a:uFillTx/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Google Shape;528;p58">
            <a:extLst>
              <a:ext uri="{FF2B5EF4-FFF2-40B4-BE49-F238E27FC236}">
                <a16:creationId xmlns:a16="http://schemas.microsoft.com/office/drawing/2014/main" id="{A74717A5-8752-0BDE-A737-63F4AC2A05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31552" y="420156"/>
            <a:ext cx="5137820" cy="61552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latin typeface="Quattrocento" panose="02020502030000000404" pitchFamily="18" charset="0"/>
              </a:rPr>
              <a:t>Charitable Giving</a:t>
            </a:r>
            <a:endParaRPr sz="4400" dirty="0">
              <a:latin typeface="Quattrocento" panose="020205020300000004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724D7-5069-6549-F46F-F6C3D18BD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9567"/>
            <a:ext cx="3453274" cy="460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70950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>
          <a:extLst>
            <a:ext uri="{FF2B5EF4-FFF2-40B4-BE49-F238E27FC236}">
              <a16:creationId xmlns:a16="http://schemas.microsoft.com/office/drawing/2014/main" id="{A3CF8FF3-41F2-5930-F998-25728E387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>
            <a:extLst>
              <a:ext uri="{FF2B5EF4-FFF2-40B4-BE49-F238E27FC236}">
                <a16:creationId xmlns:a16="http://schemas.microsoft.com/office/drawing/2014/main" id="{74AB37B3-CD9A-097F-E534-426CC74FB2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473" y="1870500"/>
            <a:ext cx="5668851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Quattrocento"/>
              </a:rPr>
              <a:t>Questions?</a:t>
            </a:r>
          </a:p>
        </p:txBody>
      </p:sp>
      <p:sp>
        <p:nvSpPr>
          <p:cNvPr id="331" name="Google Shape;331;p43">
            <a:extLst>
              <a:ext uri="{FF2B5EF4-FFF2-40B4-BE49-F238E27FC236}">
                <a16:creationId xmlns:a16="http://schemas.microsoft.com/office/drawing/2014/main" id="{BFDFEED2-360F-9580-20B3-82E7E24253CF}"/>
              </a:ext>
            </a:extLst>
          </p:cNvPr>
          <p:cNvSpPr txBox="1"/>
          <p:nvPr/>
        </p:nvSpPr>
        <p:spPr>
          <a:xfrm>
            <a:off x="376722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3846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>
            <a:spLocks noGrp="1"/>
          </p:cNvSpPr>
          <p:nvPr>
            <p:ph type="title"/>
          </p:nvPr>
        </p:nvSpPr>
        <p:spPr>
          <a:xfrm>
            <a:off x="720473" y="1870500"/>
            <a:ext cx="5668851" cy="14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Quattrocento"/>
              </a:rPr>
              <a:t>About Us</a:t>
            </a:r>
          </a:p>
        </p:txBody>
      </p:sp>
      <p:sp>
        <p:nvSpPr>
          <p:cNvPr id="331" name="Google Shape;331;p43"/>
          <p:cNvSpPr txBox="1"/>
          <p:nvPr/>
        </p:nvSpPr>
        <p:spPr>
          <a:xfrm>
            <a:off x="3767225" y="4820400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578C56-AB8A-B02E-8668-DA5BF9615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086" y="413519"/>
            <a:ext cx="4192131" cy="419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5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76504A8-73AD-0A01-0DA2-1E7D5A5EBAF9}"/>
              </a:ext>
            </a:extLst>
          </p:cNvPr>
          <p:cNvSpPr txBox="1"/>
          <p:nvPr/>
        </p:nvSpPr>
        <p:spPr>
          <a:xfrm>
            <a:off x="3627620" y="4835723"/>
            <a:ext cx="51865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9FC93A-E82F-5972-FE94-89C3DDDF7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627621" y="1017946"/>
            <a:ext cx="5516380" cy="30312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4A42B7-BB1E-2C78-DD48-ADBACB9967C2}"/>
              </a:ext>
            </a:extLst>
          </p:cNvPr>
          <p:cNvSpPr txBox="1"/>
          <p:nvPr/>
        </p:nvSpPr>
        <p:spPr>
          <a:xfrm>
            <a:off x="372138" y="864092"/>
            <a:ext cx="274320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Quattrocento"/>
              </a:rPr>
              <a:t>Client Centered </a:t>
            </a:r>
            <a:endParaRPr lang="en-US" sz="2400" dirty="0">
              <a:solidFill>
                <a:schemeClr val="tx1"/>
              </a:solidFill>
              <a:latin typeface="Quattrocento"/>
            </a:endParaRPr>
          </a:p>
          <a:p>
            <a:endParaRPr lang="en-US" sz="2400" dirty="0">
              <a:solidFill>
                <a:schemeClr val="tx1"/>
              </a:solidFill>
              <a:latin typeface="Quattrocento"/>
            </a:endParaRPr>
          </a:p>
          <a:p>
            <a:r>
              <a:rPr lang="en-US" sz="2400">
                <a:solidFill>
                  <a:schemeClr val="tx1"/>
                </a:solidFill>
                <a:latin typeface="Quattrocento"/>
              </a:rPr>
              <a:t>Comprehensive </a:t>
            </a:r>
            <a:endParaRPr lang="en-US" sz="2400" dirty="0">
              <a:solidFill>
                <a:schemeClr val="tx1"/>
              </a:solidFill>
              <a:latin typeface="Quattrocento"/>
            </a:endParaRPr>
          </a:p>
          <a:p>
            <a:endParaRPr lang="en-US" sz="2400" dirty="0">
              <a:solidFill>
                <a:schemeClr val="tx1"/>
              </a:solidFill>
              <a:latin typeface="Quattrocento"/>
            </a:endParaRPr>
          </a:p>
          <a:p>
            <a:r>
              <a:rPr lang="en-US" sz="2400">
                <a:solidFill>
                  <a:schemeClr val="tx1"/>
                </a:solidFill>
                <a:latin typeface="Quattrocento"/>
              </a:rPr>
              <a:t>Supportive </a:t>
            </a:r>
            <a:endParaRPr lang="en-US" sz="2400" dirty="0">
              <a:solidFill>
                <a:schemeClr val="tx1"/>
              </a:solidFill>
              <a:latin typeface="Quattrocento"/>
            </a:endParaRPr>
          </a:p>
          <a:p>
            <a:endParaRPr lang="en-US" sz="2400" dirty="0">
              <a:solidFill>
                <a:schemeClr val="tx1"/>
              </a:solidFill>
              <a:latin typeface="Quattrocento"/>
            </a:endParaRPr>
          </a:p>
          <a:p>
            <a:r>
              <a:rPr lang="en-US" sz="2400">
                <a:solidFill>
                  <a:schemeClr val="tx1"/>
                </a:solidFill>
                <a:latin typeface="Quattrocento"/>
              </a:rPr>
              <a:t>Affordable </a:t>
            </a:r>
            <a:endParaRPr lang="en-US" sz="2400" dirty="0">
              <a:solidFill>
                <a:schemeClr val="tx1"/>
              </a:solidFill>
              <a:latin typeface="Quattrocento"/>
            </a:endParaRPr>
          </a:p>
          <a:p>
            <a:endParaRPr lang="en-US" sz="2400" dirty="0">
              <a:solidFill>
                <a:schemeClr val="tx1"/>
              </a:solidFill>
              <a:latin typeface="Quattrocento"/>
            </a:endParaRPr>
          </a:p>
          <a:p>
            <a:r>
              <a:rPr lang="en-US" sz="2400">
                <a:solidFill>
                  <a:schemeClr val="tx1"/>
                </a:solidFill>
                <a:latin typeface="Quattrocento"/>
              </a:rPr>
              <a:t>Holistic </a:t>
            </a:r>
            <a:endParaRPr lang="en-US" sz="2400" dirty="0">
              <a:solidFill>
                <a:schemeClr val="tx1"/>
              </a:solidFill>
              <a:latin typeface="Quattrocento"/>
            </a:endParaRPr>
          </a:p>
        </p:txBody>
      </p:sp>
    </p:spTree>
    <p:extLst>
      <p:ext uri="{BB962C8B-B14F-4D97-AF65-F5344CB8AC3E}">
        <p14:creationId xmlns:p14="http://schemas.microsoft.com/office/powerpoint/2010/main" val="67351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of a person's balance&#10;&#10;Description automatically generated with medium confidence">
            <a:extLst>
              <a:ext uri="{FF2B5EF4-FFF2-40B4-BE49-F238E27FC236}">
                <a16:creationId xmlns:a16="http://schemas.microsoft.com/office/drawing/2014/main" id="{1C44BD27-41FC-D275-8425-42F319543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766" y="2791206"/>
            <a:ext cx="5163318" cy="14752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328B6E-5F65-17A9-72B5-351B3B7CB962}"/>
              </a:ext>
            </a:extLst>
          </p:cNvPr>
          <p:cNvSpPr/>
          <p:nvPr/>
        </p:nvSpPr>
        <p:spPr>
          <a:xfrm>
            <a:off x="4242816" y="560832"/>
            <a:ext cx="4437888" cy="22303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Quattrocento" panose="02020502030000000404" pitchFamily="18" charset="0"/>
              </a:rPr>
              <a:t>Rachel Schromen</a:t>
            </a:r>
          </a:p>
          <a:p>
            <a:pPr algn="ctr"/>
            <a:r>
              <a:rPr lang="en-US" sz="2800" i="1" dirty="0">
                <a:solidFill>
                  <a:schemeClr val="tx1"/>
                </a:solidFill>
                <a:latin typeface="Quattrocento" panose="02020502030000000404" pitchFamily="18" charset="0"/>
              </a:rPr>
              <a:t>Managing Attorney, Owner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Quattrocento" panose="02020502030000000404" pitchFamily="18" charset="0"/>
              </a:rPr>
              <a:t>651-571-2515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Quattrocento" panose="02020502030000000404" pitchFamily="18" charset="0"/>
              </a:rPr>
              <a:t>Rachel@SchromenLaw.com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AF0F10-B0EC-1C9C-9567-62782799B7C6}"/>
              </a:ext>
            </a:extLst>
          </p:cNvPr>
          <p:cNvSpPr txBox="1"/>
          <p:nvPr/>
        </p:nvSpPr>
        <p:spPr>
          <a:xfrm>
            <a:off x="3652200" y="4867691"/>
            <a:ext cx="4856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EFEA62-879C-7EC7-7F7B-2BB824FF1D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99104" y="-9910"/>
            <a:ext cx="3501676" cy="514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74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D8A0D-5CB1-EF82-5974-51B9F8ADC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of a person's balance&#10;&#10;Description automatically generated with medium confidence">
            <a:extLst>
              <a:ext uri="{FF2B5EF4-FFF2-40B4-BE49-F238E27FC236}">
                <a16:creationId xmlns:a16="http://schemas.microsoft.com/office/drawing/2014/main" id="{1134CD6D-3AC3-BB67-C522-EEE6458AA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766" y="2791206"/>
            <a:ext cx="5163318" cy="14752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45402D-ED5D-4287-7AA9-5DCD33E98639}"/>
              </a:ext>
            </a:extLst>
          </p:cNvPr>
          <p:cNvSpPr/>
          <p:nvPr/>
        </p:nvSpPr>
        <p:spPr>
          <a:xfrm>
            <a:off x="4242816" y="560832"/>
            <a:ext cx="4437888" cy="22303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Quattrocento"/>
              </a:rPr>
              <a:t>Vanessa Martin</a:t>
            </a:r>
            <a:endParaRPr lang="en-US">
              <a:solidFill>
                <a:schemeClr val="tx1"/>
              </a:solidFill>
            </a:endParaRPr>
          </a:p>
          <a:p>
            <a:pPr algn="ctr"/>
            <a:r>
              <a:rPr lang="en-US" sz="2800" i="1">
                <a:solidFill>
                  <a:schemeClr val="tx1"/>
                </a:solidFill>
                <a:latin typeface="Quattrocento"/>
              </a:rPr>
              <a:t>Senior Attorney</a:t>
            </a:r>
            <a:endParaRPr lang="en-US" sz="2800" i="1">
              <a:solidFill>
                <a:schemeClr val="tx1"/>
              </a:solidFill>
              <a:latin typeface="Quattrocento" panose="02020502030000000404" pitchFamily="18" charset="0"/>
            </a:endParaRP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Quattrocento" panose="02020502030000000404" pitchFamily="18" charset="0"/>
              </a:rPr>
              <a:t>651-571-2515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Quattrocento" panose="02020502030000000404" pitchFamily="18" charset="0"/>
              </a:rPr>
              <a:t>JennaF@SchromenLaw.com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230758-B844-AFE2-2CDE-2E69E46305FE}"/>
              </a:ext>
            </a:extLst>
          </p:cNvPr>
          <p:cNvSpPr txBox="1"/>
          <p:nvPr/>
        </p:nvSpPr>
        <p:spPr>
          <a:xfrm>
            <a:off x="3652200" y="4867691"/>
            <a:ext cx="4856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1100" dirty="0"/>
          </a:p>
        </p:txBody>
      </p:sp>
      <p:pic>
        <p:nvPicPr>
          <p:cNvPr id="2" name="Picture 1" descr="A person wearing glasses and a white sweater&#10;&#10;AI-generated content may be incorrect.">
            <a:extLst>
              <a:ext uri="{FF2B5EF4-FFF2-40B4-BE49-F238E27FC236}">
                <a16:creationId xmlns:a16="http://schemas.microsoft.com/office/drawing/2014/main" id="{5EBB05AC-6F4C-D31C-7849-A30B17FDD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21" y="0"/>
            <a:ext cx="3429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1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62511-C64E-425A-8A69-D6B39E4F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of a person's balance&#10;&#10;Description automatically generated with medium confidence">
            <a:extLst>
              <a:ext uri="{FF2B5EF4-FFF2-40B4-BE49-F238E27FC236}">
                <a16:creationId xmlns:a16="http://schemas.microsoft.com/office/drawing/2014/main" id="{3F0C1DA4-1C64-0FEF-A428-19C8E8798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766" y="2791206"/>
            <a:ext cx="5163318" cy="14752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338F593-3600-2DDA-2C0E-E4FC1DBD5051}"/>
              </a:ext>
            </a:extLst>
          </p:cNvPr>
          <p:cNvSpPr/>
          <p:nvPr/>
        </p:nvSpPr>
        <p:spPr>
          <a:xfrm>
            <a:off x="4242816" y="560832"/>
            <a:ext cx="4437888" cy="22303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Quattrocento" panose="02020502030000000404" pitchFamily="18" charset="0"/>
              </a:rPr>
              <a:t>Jenna Firner</a:t>
            </a:r>
          </a:p>
          <a:p>
            <a:pPr algn="ctr"/>
            <a:r>
              <a:rPr lang="en-US" sz="2800" i="1" dirty="0">
                <a:solidFill>
                  <a:schemeClr val="tx1"/>
                </a:solidFill>
                <a:latin typeface="Quattrocento" panose="02020502030000000404" pitchFamily="18" charset="0"/>
              </a:rPr>
              <a:t>Attorney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Quattrocento" panose="02020502030000000404" pitchFamily="18" charset="0"/>
              </a:rPr>
              <a:t>651-571-2515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Quattrocento" panose="02020502030000000404" pitchFamily="18" charset="0"/>
              </a:rPr>
              <a:t>JennaF@SchromenLaw.com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208083-DA02-C449-7D5D-592C68542E1E}"/>
              </a:ext>
            </a:extLst>
          </p:cNvPr>
          <p:cNvSpPr txBox="1"/>
          <p:nvPr/>
        </p:nvSpPr>
        <p:spPr>
          <a:xfrm>
            <a:off x="3652200" y="4867691"/>
            <a:ext cx="4856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403B2F-D50D-E140-7AB2-48E3DFD32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89" y="0"/>
            <a:ext cx="342537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44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5E5AB-D1BE-94BC-651E-27F93909C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of a person's balance&#10;&#10;Description automatically generated with medium confidence">
            <a:extLst>
              <a:ext uri="{FF2B5EF4-FFF2-40B4-BE49-F238E27FC236}">
                <a16:creationId xmlns:a16="http://schemas.microsoft.com/office/drawing/2014/main" id="{72A4BDEB-EE46-AD7B-806F-347D75386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766" y="2791206"/>
            <a:ext cx="5163318" cy="14752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33CAB5-522C-1BD2-2629-5558642ACE42}"/>
              </a:ext>
            </a:extLst>
          </p:cNvPr>
          <p:cNvSpPr/>
          <p:nvPr/>
        </p:nvSpPr>
        <p:spPr>
          <a:xfrm>
            <a:off x="4242816" y="560832"/>
            <a:ext cx="4437888" cy="22303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Quattrocento"/>
              </a:rPr>
              <a:t>Janet Walsh</a:t>
            </a:r>
            <a:endParaRPr lang="en-US">
              <a:solidFill>
                <a:schemeClr val="tx1"/>
              </a:solidFill>
            </a:endParaRPr>
          </a:p>
          <a:p>
            <a:pPr algn="ctr"/>
            <a:r>
              <a:rPr lang="en-US" sz="2800" i="1" dirty="0">
                <a:solidFill>
                  <a:schemeClr val="tx1"/>
                </a:solidFill>
                <a:latin typeface="Quattrocento" panose="02020502030000000404" pitchFamily="18" charset="0"/>
              </a:rPr>
              <a:t>Attorney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Quattrocento" panose="02020502030000000404" pitchFamily="18" charset="0"/>
              </a:rPr>
              <a:t>651-571-2515</a:t>
            </a:r>
          </a:p>
          <a:p>
            <a:pPr algn="ctr"/>
            <a:r>
              <a:rPr lang="en-US" sz="1800">
                <a:solidFill>
                  <a:schemeClr val="tx1"/>
                </a:solidFill>
                <a:latin typeface="Quattrocento"/>
              </a:rPr>
              <a:t>Janet@SchromenLaw.com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EF7650-D4ED-41FD-3286-C2A0B6561C91}"/>
              </a:ext>
            </a:extLst>
          </p:cNvPr>
          <p:cNvSpPr txBox="1"/>
          <p:nvPr/>
        </p:nvSpPr>
        <p:spPr>
          <a:xfrm>
            <a:off x="3652200" y="4867691"/>
            <a:ext cx="4856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1100" dirty="0"/>
          </a:p>
        </p:txBody>
      </p:sp>
      <p:pic>
        <p:nvPicPr>
          <p:cNvPr id="2" name="Picture 1" descr="A person sitting on a couch&#10;&#10;AI-generated content may be incorrect.">
            <a:extLst>
              <a:ext uri="{FF2B5EF4-FFF2-40B4-BE49-F238E27FC236}">
                <a16:creationId xmlns:a16="http://schemas.microsoft.com/office/drawing/2014/main" id="{78D7F89D-7F6E-F287-C382-9DD61B614A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073" t="63" r="8657" b="21441"/>
          <a:stretch>
            <a:fillRect/>
          </a:stretch>
        </p:blipFill>
        <p:spPr>
          <a:xfrm>
            <a:off x="70139" y="-9668"/>
            <a:ext cx="3521242" cy="51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6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BC44D-528B-C28E-49C4-3A6726C29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of a person's balance&#10;&#10;Description automatically generated with medium confidence">
            <a:extLst>
              <a:ext uri="{FF2B5EF4-FFF2-40B4-BE49-F238E27FC236}">
                <a16:creationId xmlns:a16="http://schemas.microsoft.com/office/drawing/2014/main" id="{AD5575E5-1E99-D4D0-2118-71EF9A159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766" y="2791206"/>
            <a:ext cx="5163318" cy="14752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D98112-AA26-E868-AE97-FFD2E2D39AB9}"/>
              </a:ext>
            </a:extLst>
          </p:cNvPr>
          <p:cNvSpPr/>
          <p:nvPr/>
        </p:nvSpPr>
        <p:spPr>
          <a:xfrm>
            <a:off x="4242816" y="560832"/>
            <a:ext cx="4437888" cy="22303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Quattrocento"/>
              </a:rPr>
              <a:t>Stephanie Nepper</a:t>
            </a:r>
            <a:endParaRPr lang="en-US">
              <a:solidFill>
                <a:schemeClr val="tx1"/>
              </a:solidFill>
            </a:endParaRPr>
          </a:p>
          <a:p>
            <a:pPr algn="ctr"/>
            <a:r>
              <a:rPr lang="en-US" sz="2800" i="1">
                <a:solidFill>
                  <a:schemeClr val="tx1"/>
                </a:solidFill>
                <a:latin typeface="Quattrocento"/>
              </a:rPr>
              <a:t>Associate Attorney</a:t>
            </a:r>
            <a:endParaRPr lang="en-US">
              <a:solidFill>
                <a:schemeClr val="tx1"/>
              </a:solidFill>
              <a:latin typeface="Quattrocento"/>
              <a:cs typeface="Arial"/>
            </a:endParaRP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Quattrocento" panose="02020502030000000404" pitchFamily="18" charset="0"/>
              </a:rPr>
              <a:t>651-571-2515</a:t>
            </a:r>
          </a:p>
          <a:p>
            <a:pPr algn="ctr"/>
            <a:r>
              <a:rPr lang="en-US" sz="1800">
                <a:solidFill>
                  <a:schemeClr val="tx1"/>
                </a:solidFill>
                <a:latin typeface="Quattrocento"/>
              </a:rPr>
              <a:t>Stephanie@SchromenLaw.com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407A08-FEA8-E21E-D3A5-4A5B306C57B9}"/>
              </a:ext>
            </a:extLst>
          </p:cNvPr>
          <p:cNvSpPr txBox="1"/>
          <p:nvPr/>
        </p:nvSpPr>
        <p:spPr>
          <a:xfrm>
            <a:off x="3652200" y="4867691"/>
            <a:ext cx="4856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Schromen Law 2026 ©</a:t>
            </a:r>
            <a:endParaRPr lang="en-US" sz="1100" dirty="0"/>
          </a:p>
        </p:txBody>
      </p:sp>
      <p:pic>
        <p:nvPicPr>
          <p:cNvPr id="4" name="Picture 3" descr="A person sitting on a stool&#10;&#10;AI-generated content may be incorrect.">
            <a:extLst>
              <a:ext uri="{FF2B5EF4-FFF2-40B4-BE49-F238E27FC236}">
                <a16:creationId xmlns:a16="http://schemas.microsoft.com/office/drawing/2014/main" id="{43729588-85B1-F780-0385-96B81AD9BC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75" t="10487" r="4804" b="95"/>
          <a:stretch>
            <a:fillRect/>
          </a:stretch>
        </p:blipFill>
        <p:spPr>
          <a:xfrm>
            <a:off x="185108" y="-913"/>
            <a:ext cx="3332617" cy="513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50970"/>
      </p:ext>
    </p:extLst>
  </p:cSld>
  <p:clrMapOvr>
    <a:masterClrMapping/>
  </p:clrMapOvr>
</p:sld>
</file>

<file path=ppt/theme/theme1.xml><?xml version="1.0" encoding="utf-8"?>
<a:theme xmlns:a="http://schemas.openxmlformats.org/drawingml/2006/main" name="Korean Simple Style Consulting toolkit XL by Slidesgo">
  <a:themeElements>
    <a:clrScheme name="Simple Light">
      <a:dk1>
        <a:srgbClr val="806248"/>
      </a:dk1>
      <a:lt1>
        <a:srgbClr val="FFFFFF"/>
      </a:lt1>
      <a:dk2>
        <a:srgbClr val="A29B92"/>
      </a:dk2>
      <a:lt2>
        <a:srgbClr val="EEEEEE"/>
      </a:lt2>
      <a:accent1>
        <a:srgbClr val="EFE6DE"/>
      </a:accent1>
      <a:accent2>
        <a:srgbClr val="F9F4F0"/>
      </a:accent2>
      <a:accent3>
        <a:srgbClr val="E9DBCF"/>
      </a:accent3>
      <a:accent4>
        <a:srgbClr val="FFFFFF"/>
      </a:accent4>
      <a:accent5>
        <a:srgbClr val="FFFFFF"/>
      </a:accent5>
      <a:accent6>
        <a:srgbClr val="FFFFFF"/>
      </a:accent6>
      <a:hlink>
        <a:srgbClr val="8062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f71b2c0-941d-42d7-a7f2-1bc1da63b07a">
      <Terms xmlns="http://schemas.microsoft.com/office/infopath/2007/PartnerControls"/>
    </lcf76f155ced4ddcb4097134ff3c332f>
    <TaxCatchAll xmlns="e93c9a66-fa3f-49e2-b3e3-40c033500c0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266D1DB8AE5547B17711D7D0457FDE" ma:contentTypeVersion="14" ma:contentTypeDescription="Create a new document." ma:contentTypeScope="" ma:versionID="4deb58d53f52d92cfe99b35d017d057d">
  <xsd:schema xmlns:xsd="http://www.w3.org/2001/XMLSchema" xmlns:xs="http://www.w3.org/2001/XMLSchema" xmlns:p="http://schemas.microsoft.com/office/2006/metadata/properties" xmlns:ns2="8f71b2c0-941d-42d7-a7f2-1bc1da63b07a" xmlns:ns3="e93c9a66-fa3f-49e2-b3e3-40c033500c05" targetNamespace="http://schemas.microsoft.com/office/2006/metadata/properties" ma:root="true" ma:fieldsID="8afe37a8e9cde3648653509f3fb6f5af" ns2:_="" ns3:_="">
    <xsd:import namespace="8f71b2c0-941d-42d7-a7f2-1bc1da63b07a"/>
    <xsd:import namespace="e93c9a66-fa3f-49e2-b3e3-40c033500c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71b2c0-941d-42d7-a7f2-1bc1da63b0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f8d76af-4741-4d6f-bd40-eadc0a5fa7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c9a66-fa3f-49e2-b3e3-40c033500c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295b930-ca2d-4da8-a1ef-8efeecd6a3e0}" ma:internalName="TaxCatchAll" ma:showField="CatchAllData" ma:web="e93c9a66-fa3f-49e2-b3e3-40c033500c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499A12-5FA2-4E08-A754-C9F7260DE463}">
  <ds:schemaRefs>
    <ds:schemaRef ds:uri="8f71b2c0-941d-42d7-a7f2-1bc1da63b07a"/>
    <ds:schemaRef ds:uri="e93c9a66-fa3f-49e2-b3e3-40c033500c0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81543AB-CCF6-4278-AE52-21EEF3B660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568942-600E-4890-BFC7-6D89915CACE8}">
  <ds:schemaRefs>
    <ds:schemaRef ds:uri="8f71b2c0-941d-42d7-a7f2-1bc1da63b07a"/>
    <ds:schemaRef ds:uri="e93c9a66-fa3f-49e2-b3e3-40c033500c0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Words>509</Words>
  <Application>Microsoft Office PowerPoint</Application>
  <PresentationFormat>On-screen Show (16:9)</PresentationFormat>
  <Paragraphs>136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Palatino</vt:lpstr>
      <vt:lpstr>Book Antiqua</vt:lpstr>
      <vt:lpstr>Quattrocento</vt:lpstr>
      <vt:lpstr>Cinzel</vt:lpstr>
      <vt:lpstr>Korean Simple Style Consulting toolkit XL by Slidesgo</vt:lpstr>
      <vt:lpstr>Purr-poseful Planning: Estate Planning for Pet Lovers</vt:lpstr>
      <vt:lpstr>Pets Are Family Too</vt:lpstr>
      <vt:lpstr>An “estate” is simply all the “stuff” a person owns, including pets!</vt:lpstr>
      <vt:lpstr>What happens to your pet without a plan?</vt:lpstr>
      <vt:lpstr>Without A Plan:</vt:lpstr>
      <vt:lpstr>Who Will Care For Your Pet?</vt:lpstr>
      <vt:lpstr>PowerPoint Presentation</vt:lpstr>
      <vt:lpstr>Pet Planning in a Will</vt:lpstr>
      <vt:lpstr>PowerPoint Presentation</vt:lpstr>
      <vt:lpstr>Pet Trusts</vt:lpstr>
      <vt:lpstr>PowerPoint Presentation</vt:lpstr>
      <vt:lpstr>PowerPoint Presentation</vt:lpstr>
      <vt:lpstr>Charitable Planning &amp; Planned Giving</vt:lpstr>
      <vt:lpstr>PowerPoint Presentation</vt:lpstr>
      <vt:lpstr>Beneficiaries</vt:lpstr>
      <vt:lpstr>Beneficiaries</vt:lpstr>
      <vt:lpstr>Charitable Giving</vt:lpstr>
      <vt:lpstr>Questions?</vt:lpstr>
      <vt:lpstr>About 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Your Legacy Letter</dc:title>
  <dc:creator>Rachel</dc:creator>
  <cp:lastModifiedBy>Stephanie Nepper</cp:lastModifiedBy>
  <cp:revision>193</cp:revision>
  <cp:lastPrinted>2024-07-11T16:42:31Z</cp:lastPrinted>
  <dcterms:modified xsi:type="dcterms:W3CDTF">2026-09-16T21:11:27Z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0x01010042266D1DB8AE5547B17711D7D0457FDE</vt:lpwstr>
  </property>
  <property fmtid="{D5CDD505-2E9C-101B-9397-08002B2CF9AE}" pid="3" name="MediaServiceImageTags">
    <vt:lpwstr/>
  </property>
</Properties>
</file>